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9098" y="1650314"/>
            <a:ext cx="6813803" cy="133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13BBB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BBB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BBB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3BBB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76" y="609600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3155"/>
            <a:ext cx="761999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7619" y="3153155"/>
            <a:ext cx="754379" cy="606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0577" y="1103198"/>
            <a:ext cx="499084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3BBB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nishachandran/FINAL-PROJECT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30" Type="http://schemas.openxmlformats.org/officeDocument/2006/relationships/image" Target="../media/image41.png"/><Relationship Id="rId31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28671" y="1540763"/>
              <a:ext cx="7543800" cy="3836035"/>
            </a:xfrm>
            <a:custGeom>
              <a:avLst/>
              <a:gdLst/>
              <a:ahLst/>
              <a:cxnLst/>
              <a:rect l="l" t="t" r="r" b="b"/>
              <a:pathLst>
                <a:path w="7543800" h="3836035">
                  <a:moveTo>
                    <a:pt x="0" y="3835908"/>
                  </a:moveTo>
                  <a:lnTo>
                    <a:pt x="7543800" y="3835908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908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060"/>
              <a:ext cx="246125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836" y="3147060"/>
              <a:ext cx="2455164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908" y="3521964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 h="0">
                  <a:moveTo>
                    <a:pt x="0" y="0"/>
                  </a:moveTo>
                  <a:lnTo>
                    <a:pt x="6815709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68450" marR="5080" indent="-1556385">
              <a:lnSpc>
                <a:spcPct val="100000"/>
              </a:lnSpc>
              <a:spcBef>
                <a:spcPts val="95"/>
              </a:spcBef>
            </a:pPr>
            <a:r>
              <a:rPr dirty="0" spc="125"/>
              <a:t>ONLINE</a:t>
            </a:r>
            <a:r>
              <a:rPr dirty="0" spc="-15"/>
              <a:t> </a:t>
            </a:r>
            <a:r>
              <a:rPr dirty="0" spc="185"/>
              <a:t>FOOD</a:t>
            </a:r>
            <a:r>
              <a:rPr dirty="0" spc="-15"/>
              <a:t> </a:t>
            </a:r>
            <a:r>
              <a:rPr dirty="0" spc="-50"/>
              <a:t>DELIVERY </a:t>
            </a:r>
            <a:r>
              <a:rPr dirty="0" spc="-1060"/>
              <a:t> </a:t>
            </a:r>
            <a:r>
              <a:rPr dirty="0" spc="-20"/>
              <a:t>APPLICATION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80434" y="4242561"/>
            <a:ext cx="43757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9315" algn="l"/>
                <a:tab pos="3886835" algn="l"/>
              </a:tabLst>
            </a:pPr>
            <a:r>
              <a:rPr dirty="0" sz="4000" spc="-90">
                <a:solidFill>
                  <a:srgbClr val="FF0066"/>
                </a:solidFill>
                <a:latin typeface="Times New Roman"/>
                <a:cs typeface="Times New Roman"/>
              </a:rPr>
              <a:t>--</a:t>
            </a:r>
            <a:r>
              <a:rPr dirty="0" sz="4000" spc="-85">
                <a:solidFill>
                  <a:srgbClr val="FF0066"/>
                </a:solidFill>
                <a:latin typeface="Times New Roman"/>
                <a:cs typeface="Times New Roman"/>
              </a:rPr>
              <a:t>-</a:t>
            </a:r>
            <a:r>
              <a:rPr dirty="0" sz="4000">
                <a:solidFill>
                  <a:srgbClr val="FF0066"/>
                </a:solidFill>
                <a:latin typeface="Times New Roman"/>
                <a:cs typeface="Times New Roman"/>
              </a:rPr>
              <a:t>	</a:t>
            </a:r>
            <a:r>
              <a:rPr dirty="0" sz="4000" spc="-235">
                <a:solidFill>
                  <a:srgbClr val="FF0066"/>
                </a:solidFill>
                <a:latin typeface="Times New Roman"/>
                <a:cs typeface="Times New Roman"/>
              </a:rPr>
              <a:t>M</a:t>
            </a:r>
            <a:r>
              <a:rPr dirty="0" sz="4000" spc="-175">
                <a:solidFill>
                  <a:srgbClr val="FF0066"/>
                </a:solidFill>
                <a:latin typeface="Times New Roman"/>
                <a:cs typeface="Times New Roman"/>
              </a:rPr>
              <a:t>A</a:t>
            </a:r>
            <a:r>
              <a:rPr dirty="0" sz="4000" spc="-15">
                <a:solidFill>
                  <a:srgbClr val="FF0066"/>
                </a:solidFill>
                <a:latin typeface="Times New Roman"/>
                <a:cs typeface="Times New Roman"/>
              </a:rPr>
              <a:t>NISHA</a:t>
            </a:r>
            <a:r>
              <a:rPr dirty="0" sz="4000" spc="10">
                <a:solidFill>
                  <a:srgbClr val="FF0066"/>
                </a:solidFill>
                <a:latin typeface="Times New Roman"/>
                <a:cs typeface="Times New Roman"/>
              </a:rPr>
              <a:t> </a:t>
            </a:r>
            <a:r>
              <a:rPr dirty="0" sz="4000" spc="-130">
                <a:solidFill>
                  <a:srgbClr val="FF0066"/>
                </a:solidFill>
                <a:latin typeface="Times New Roman"/>
                <a:cs typeface="Times New Roman"/>
              </a:rPr>
              <a:t>C</a:t>
            </a:r>
            <a:r>
              <a:rPr dirty="0" sz="4000">
                <a:solidFill>
                  <a:srgbClr val="FF0066"/>
                </a:solidFill>
                <a:latin typeface="Times New Roman"/>
                <a:cs typeface="Times New Roman"/>
              </a:rPr>
              <a:t>	</a:t>
            </a:r>
            <a:r>
              <a:rPr dirty="0" sz="4000" spc="-90">
                <a:solidFill>
                  <a:srgbClr val="FF0066"/>
                </a:solidFill>
                <a:latin typeface="Times New Roman"/>
                <a:cs typeface="Times New Roman"/>
              </a:rPr>
              <a:t>---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3" y="2557272"/>
            <a:ext cx="3624072" cy="33177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3283" y="824611"/>
            <a:ext cx="9432925" cy="1518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95"/>
              </a:spcBef>
            </a:pPr>
            <a:r>
              <a:rPr dirty="0" sz="4900" spc="-95"/>
              <a:t>FLOW</a:t>
            </a:r>
            <a:r>
              <a:rPr dirty="0" sz="4900" spc="-20"/>
              <a:t> </a:t>
            </a:r>
            <a:r>
              <a:rPr dirty="0" sz="4900" spc="160"/>
              <a:t>OF</a:t>
            </a:r>
            <a:r>
              <a:rPr dirty="0" sz="4900" spc="-10"/>
              <a:t> </a:t>
            </a:r>
            <a:r>
              <a:rPr dirty="0" sz="4900" spc="-70"/>
              <a:t>ANGULAR</a:t>
            </a:r>
            <a:r>
              <a:rPr dirty="0" sz="4900" spc="-15"/>
              <a:t> </a:t>
            </a:r>
            <a:r>
              <a:rPr dirty="0" sz="4900" spc="75"/>
              <a:t>AND</a:t>
            </a:r>
            <a:endParaRPr sz="4900"/>
          </a:p>
          <a:p>
            <a:pPr algn="ctr">
              <a:lnSpc>
                <a:spcPct val="100000"/>
              </a:lnSpc>
              <a:tabLst>
                <a:tab pos="3591560" algn="l"/>
                <a:tab pos="9406890" algn="l"/>
              </a:tabLst>
            </a:pPr>
            <a:r>
              <a:rPr dirty="0" u="heavy" sz="4900" spc="-5">
                <a:uFill>
                  <a:solidFill>
                    <a:srgbClr val="83992A"/>
                  </a:solidFill>
                </a:uFill>
              </a:rPr>
              <a:t> </a:t>
            </a:r>
            <a:r>
              <a:rPr dirty="0" u="heavy" sz="4900" spc="-5">
                <a:uFill>
                  <a:solidFill>
                    <a:srgbClr val="83992A"/>
                  </a:solidFill>
                </a:uFill>
              </a:rPr>
              <a:t>	</a:t>
            </a:r>
            <a:r>
              <a:rPr dirty="0" u="heavy" sz="4900">
                <a:uFill>
                  <a:solidFill>
                    <a:srgbClr val="83992A"/>
                  </a:solidFill>
                </a:uFill>
              </a:rPr>
              <a:t>SPRING	</a:t>
            </a:r>
            <a:endParaRPr sz="4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983" y="2421635"/>
            <a:ext cx="9407525" cy="0"/>
          </a:xfrm>
          <a:custGeom>
            <a:avLst/>
            <a:gdLst/>
            <a:ahLst/>
            <a:cxnLst/>
            <a:rect l="l" t="t" r="r" b="b"/>
            <a:pathLst>
              <a:path w="9407525" h="0">
                <a:moveTo>
                  <a:pt x="0" y="0"/>
                </a:moveTo>
                <a:lnTo>
                  <a:pt x="9407271" y="0"/>
                </a:lnTo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5104" y="929462"/>
            <a:ext cx="670687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5"/>
              <a:t>SPRING</a:t>
            </a:r>
            <a:r>
              <a:rPr dirty="0" sz="8000" spc="-75"/>
              <a:t> </a:t>
            </a:r>
            <a:r>
              <a:rPr dirty="0" sz="8000" spc="-150"/>
              <a:t>FLOW</a:t>
            </a:r>
            <a:endParaRPr sz="8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6736" y="2340864"/>
            <a:ext cx="9240012" cy="42047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983" y="2421635"/>
            <a:ext cx="9407525" cy="0"/>
          </a:xfrm>
          <a:custGeom>
            <a:avLst/>
            <a:gdLst/>
            <a:ahLst/>
            <a:cxnLst/>
            <a:rect l="l" t="t" r="r" b="b"/>
            <a:pathLst>
              <a:path w="9407525" h="0">
                <a:moveTo>
                  <a:pt x="0" y="0"/>
                </a:moveTo>
                <a:lnTo>
                  <a:pt x="9407271" y="0"/>
                </a:lnTo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6192" y="1103198"/>
            <a:ext cx="7579359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40"/>
              <a:t>M</a:t>
            </a:r>
            <a:r>
              <a:rPr dirty="0" spc="-415"/>
              <a:t>V</a:t>
            </a:r>
            <a:r>
              <a:rPr dirty="0" spc="-190"/>
              <a:t>C</a:t>
            </a:r>
            <a:r>
              <a:rPr dirty="0" spc="-25"/>
              <a:t> </a:t>
            </a:r>
            <a:r>
              <a:rPr dirty="0" spc="-275"/>
              <a:t>A</a:t>
            </a:r>
            <a:r>
              <a:rPr dirty="0" spc="-375"/>
              <a:t>R</a:t>
            </a:r>
            <a:r>
              <a:rPr dirty="0" spc="15"/>
              <a:t>CHITECTURE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328" y="2854451"/>
            <a:ext cx="5419344" cy="27233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9692" y="1421891"/>
            <a:ext cx="6452615" cy="40142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" y="0"/>
            <a:ext cx="12091416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79" y="0"/>
            <a:ext cx="1190244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0"/>
            <a:ext cx="1197864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" y="0"/>
            <a:ext cx="12015216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66"/>
            <a:ext cx="12191999" cy="68366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7" y="0"/>
            <a:ext cx="11926824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28672" y="1540763"/>
              <a:ext cx="7543800" cy="3836035"/>
            </a:xfrm>
            <a:custGeom>
              <a:avLst/>
              <a:gdLst/>
              <a:ahLst/>
              <a:cxnLst/>
              <a:rect l="l" t="t" r="r" b="b"/>
              <a:pathLst>
                <a:path w="7543800" h="3836035">
                  <a:moveTo>
                    <a:pt x="0" y="3835908"/>
                  </a:moveTo>
                  <a:lnTo>
                    <a:pt x="7543800" y="3835908"/>
                  </a:lnTo>
                  <a:lnTo>
                    <a:pt x="7543800" y="0"/>
                  </a:lnTo>
                  <a:lnTo>
                    <a:pt x="0" y="0"/>
                  </a:lnTo>
                  <a:lnTo>
                    <a:pt x="0" y="3835908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060"/>
              <a:ext cx="2461259" cy="612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835" y="3147060"/>
              <a:ext cx="2455164" cy="6126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907" y="3521964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 h="0">
                  <a:moveTo>
                    <a:pt x="0" y="0"/>
                  </a:moveTo>
                  <a:lnTo>
                    <a:pt x="6815709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59448" y="1746326"/>
            <a:ext cx="315087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100"/>
              </a:spcBef>
            </a:pPr>
            <a:r>
              <a:rPr dirty="0" sz="5400" spc="-20">
                <a:solidFill>
                  <a:srgbClr val="FF0066"/>
                </a:solidFill>
                <a:latin typeface="Calibri"/>
                <a:cs typeface="Calibri"/>
              </a:rPr>
              <a:t>WELCOME </a:t>
            </a:r>
            <a:r>
              <a:rPr dirty="0" sz="5400" spc="-1210">
                <a:solidFill>
                  <a:srgbClr val="FF0066"/>
                </a:solidFill>
                <a:latin typeface="Calibri"/>
                <a:cs typeface="Calibri"/>
              </a:rPr>
              <a:t> </a:t>
            </a:r>
            <a:r>
              <a:rPr dirty="0" sz="5400" spc="-50">
                <a:solidFill>
                  <a:srgbClr val="FF0066"/>
                </a:solidFill>
                <a:latin typeface="Calibri"/>
                <a:cs typeface="Calibri"/>
              </a:rPr>
              <a:t>F</a:t>
            </a:r>
            <a:r>
              <a:rPr dirty="0" sz="5400" spc="-5">
                <a:solidFill>
                  <a:srgbClr val="FF0066"/>
                </a:solidFill>
                <a:latin typeface="Calibri"/>
                <a:cs typeface="Calibri"/>
              </a:rPr>
              <a:t>OODI</a:t>
            </a:r>
            <a:r>
              <a:rPr dirty="0" sz="5400" spc="-45">
                <a:solidFill>
                  <a:srgbClr val="FF0066"/>
                </a:solidFill>
                <a:latin typeface="Calibri"/>
                <a:cs typeface="Calibri"/>
              </a:rPr>
              <a:t>E</a:t>
            </a:r>
            <a:r>
              <a:rPr dirty="0" sz="5400" spc="-5">
                <a:solidFill>
                  <a:srgbClr val="FF0066"/>
                </a:solidFill>
                <a:latin typeface="Calibri"/>
                <a:cs typeface="Calibri"/>
              </a:rPr>
              <a:t>S!!!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7775" y="4124325"/>
            <a:ext cx="331089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60"/>
              </a:lnSpc>
              <a:spcBef>
                <a:spcPts val="100"/>
              </a:spcBef>
            </a:pPr>
            <a:r>
              <a:rPr dirty="0" sz="2000" spc="-45">
                <a:solidFill>
                  <a:srgbClr val="13BBB8"/>
                </a:solidFill>
                <a:latin typeface="Times New Roman"/>
                <a:cs typeface="Times New Roman"/>
              </a:rPr>
              <a:t>Have</a:t>
            </a:r>
            <a:r>
              <a:rPr dirty="0" sz="2000" spc="-1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 spc="-75">
                <a:solidFill>
                  <a:srgbClr val="13BBB8"/>
                </a:solidFill>
                <a:latin typeface="Times New Roman"/>
                <a:cs typeface="Times New Roman"/>
              </a:rPr>
              <a:t>a</a:t>
            </a:r>
            <a:r>
              <a:rPr dirty="0" sz="2000" spc="-25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13BBB8"/>
                </a:solidFill>
                <a:latin typeface="Times New Roman"/>
                <a:cs typeface="Times New Roman"/>
              </a:rPr>
              <a:t>delicious</a:t>
            </a:r>
            <a:r>
              <a:rPr dirty="0" sz="2000" spc="-1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3BBB8"/>
                </a:solidFill>
                <a:latin typeface="Times New Roman"/>
                <a:cs typeface="Times New Roman"/>
              </a:rPr>
              <a:t>food</a:t>
            </a:r>
            <a:r>
              <a:rPr dirty="0" sz="2000" spc="-1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13BBB8"/>
                </a:solidFill>
                <a:latin typeface="Times New Roman"/>
                <a:cs typeface="Times New Roman"/>
              </a:rPr>
              <a:t>that</a:t>
            </a:r>
            <a:r>
              <a:rPr dirty="0" sz="2000" spc="-1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13BBB8"/>
                </a:solidFill>
                <a:latin typeface="Times New Roman"/>
                <a:cs typeface="Times New Roman"/>
              </a:rPr>
              <a:t>u </a:t>
            </a:r>
            <a:r>
              <a:rPr dirty="0" sz="2000" spc="-60">
                <a:solidFill>
                  <a:srgbClr val="13BBB8"/>
                </a:solidFill>
                <a:latin typeface="Times New Roman"/>
                <a:cs typeface="Times New Roman"/>
              </a:rPr>
              <a:t>have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ts val="2160"/>
              </a:lnSpc>
            </a:pPr>
            <a:r>
              <a:rPr dirty="0" sz="2000" spc="-20">
                <a:solidFill>
                  <a:srgbClr val="13BBB8"/>
                </a:solidFill>
                <a:latin typeface="Times New Roman"/>
                <a:cs typeface="Times New Roman"/>
              </a:rPr>
              <a:t>Never</a:t>
            </a:r>
            <a:r>
              <a:rPr dirty="0" sz="2000" spc="-3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 spc="-20">
                <a:solidFill>
                  <a:srgbClr val="13BBB8"/>
                </a:solidFill>
                <a:latin typeface="Times New Roman"/>
                <a:cs typeface="Times New Roman"/>
              </a:rPr>
              <a:t>tasted</a:t>
            </a:r>
            <a:r>
              <a:rPr dirty="0" sz="2000" spc="-40">
                <a:solidFill>
                  <a:srgbClr val="13BBB8"/>
                </a:solidFill>
                <a:latin typeface="Times New Roman"/>
                <a:cs typeface="Times New Roman"/>
              </a:rPr>
              <a:t> </a:t>
            </a:r>
            <a:r>
              <a:rPr dirty="0" sz="2000" spc="25">
                <a:solidFill>
                  <a:srgbClr val="13BBB8"/>
                </a:solidFill>
                <a:latin typeface="Times New Roman"/>
                <a:cs typeface="Times New Roman"/>
              </a:rPr>
              <a:t>IT</a:t>
            </a:r>
            <a:r>
              <a:rPr dirty="0" sz="2000" spc="-15">
                <a:solidFill>
                  <a:srgbClr val="13BBB8"/>
                </a:solidFill>
                <a:latin typeface="Times New Roman"/>
                <a:cs typeface="Times New Roman"/>
              </a:rPr>
              <a:t> BEFORE!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67" y="524255"/>
            <a:ext cx="5916168" cy="5311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4" y="0"/>
            <a:ext cx="11945112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7" y="0"/>
            <a:ext cx="11987784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4" y="0"/>
            <a:ext cx="11990832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" y="0"/>
            <a:ext cx="121158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" y="0"/>
            <a:ext cx="11984736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7" y="0"/>
            <a:ext cx="11957304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075"/>
            <a:ext cx="12191999" cy="64038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9936"/>
            <a:ext cx="12191999" cy="63581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983" y="2421635"/>
            <a:ext cx="9407525" cy="0"/>
          </a:xfrm>
          <a:custGeom>
            <a:avLst/>
            <a:gdLst/>
            <a:ahLst/>
            <a:cxnLst/>
            <a:rect l="l" t="t" r="r" b="b"/>
            <a:pathLst>
              <a:path w="9407525" h="0">
                <a:moveTo>
                  <a:pt x="0" y="0"/>
                </a:moveTo>
                <a:lnTo>
                  <a:pt x="9407271" y="0"/>
                </a:lnTo>
              </a:path>
            </a:pathLst>
          </a:custGeom>
          <a:ln w="15875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GITHUB</a:t>
            </a:r>
            <a:r>
              <a:rPr dirty="0" spc="-70"/>
              <a:t> </a:t>
            </a:r>
            <a:r>
              <a:rPr dirty="0" spc="75"/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394" y="2557018"/>
            <a:ext cx="84289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lr>
                <a:srgbClr val="83992A"/>
              </a:buClr>
              <a:buSzPct val="114062"/>
              <a:buFont typeface="Arial MT"/>
              <a:buChar char="•"/>
              <a:tabLst>
                <a:tab pos="299720" algn="l"/>
              </a:tabLst>
            </a:pPr>
            <a:r>
              <a:rPr dirty="0" u="heavy" sz="3200" spc="-15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Times New Roman"/>
                <a:cs typeface="Times New Roman"/>
                <a:hlinkClick r:id="rId2"/>
              </a:rPr>
              <a:t>Manishachandran/FINAL-PROJECT</a:t>
            </a:r>
            <a:r>
              <a:rPr dirty="0" u="heavy" sz="3200" spc="-65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heavy" sz="3200" spc="-70">
                <a:solidFill>
                  <a:srgbClr val="FF0066"/>
                </a:solidFill>
                <a:uFill>
                  <a:solidFill>
                    <a:srgbClr val="FF0066"/>
                  </a:solidFill>
                </a:uFill>
                <a:latin typeface="Times New Roman"/>
                <a:cs typeface="Times New Roman"/>
                <a:hlinkClick r:id="rId2"/>
              </a:rPr>
              <a:t>(github.com)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8076" y="609600"/>
              <a:ext cx="10972800" cy="5638800"/>
            </a:xfrm>
            <a:custGeom>
              <a:avLst/>
              <a:gdLst/>
              <a:ahLst/>
              <a:cxnLst/>
              <a:rect l="l" t="t" r="r" b="b"/>
              <a:pathLst>
                <a:path w="10972800" h="5638800">
                  <a:moveTo>
                    <a:pt x="0" y="5638800"/>
                  </a:moveTo>
                  <a:lnTo>
                    <a:pt x="10972800" y="5638800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5638800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53155"/>
              <a:ext cx="761999" cy="6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7619" y="3153155"/>
              <a:ext cx="754379" cy="6065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18307" y="2669870"/>
            <a:ext cx="6712584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105"/>
              <a:t>THANK</a:t>
            </a:r>
            <a:r>
              <a:rPr dirty="0" sz="8000" spc="-85"/>
              <a:t> </a:t>
            </a:r>
            <a:r>
              <a:rPr dirty="0" sz="8000" spc="-540"/>
              <a:t>YOU!!!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395983" y="2421635"/>
              <a:ext cx="9407525" cy="0"/>
            </a:xfrm>
            <a:custGeom>
              <a:avLst/>
              <a:gdLst/>
              <a:ahLst/>
              <a:cxnLst/>
              <a:rect l="l" t="t" r="r" b="b"/>
              <a:pathLst>
                <a:path w="9407525" h="0">
                  <a:moveTo>
                    <a:pt x="0" y="0"/>
                  </a:moveTo>
                  <a:lnTo>
                    <a:pt x="9407271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011" y="1949195"/>
              <a:ext cx="9708642" cy="113156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5945" y="929462"/>
            <a:ext cx="850265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8000" spc="400" b="1">
                <a:solidFill>
                  <a:srgbClr val="61731F"/>
                </a:solidFill>
                <a:uFill>
                  <a:solidFill>
                    <a:srgbClr val="61731F"/>
                  </a:solidFill>
                </a:uFill>
                <a:latin typeface="Times New Roman"/>
                <a:cs typeface="Times New Roman"/>
              </a:rPr>
              <a:t>INT</a:t>
            </a:r>
            <a:r>
              <a:rPr dirty="0" u="heavy" sz="8000" spc="-365" b="1">
                <a:solidFill>
                  <a:srgbClr val="61731F"/>
                </a:solidFill>
                <a:uFill>
                  <a:solidFill>
                    <a:srgbClr val="61731F"/>
                  </a:solidFill>
                </a:uFill>
                <a:latin typeface="Times New Roman"/>
                <a:cs typeface="Times New Roman"/>
              </a:rPr>
              <a:t>R</a:t>
            </a:r>
            <a:r>
              <a:rPr dirty="0" u="heavy" sz="8000" spc="229" b="1">
                <a:solidFill>
                  <a:srgbClr val="61731F"/>
                </a:solidFill>
                <a:uFill>
                  <a:solidFill>
                    <a:srgbClr val="61731F"/>
                  </a:solidFill>
                </a:uFill>
                <a:latin typeface="Times New Roman"/>
                <a:cs typeface="Times New Roman"/>
              </a:rPr>
              <a:t>ODUCTION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441" y="2871343"/>
            <a:ext cx="4378325" cy="261493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99085" marR="202565" indent="-287020">
              <a:lnSpc>
                <a:spcPts val="1630"/>
              </a:lnSpc>
              <a:spcBef>
                <a:spcPts val="500"/>
              </a:spcBef>
              <a:buClr>
                <a:srgbClr val="83992A"/>
              </a:buClr>
              <a:buSzPct val="114705"/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252525"/>
                </a:solidFill>
                <a:latin typeface="Arial MT"/>
                <a:cs typeface="Arial MT"/>
              </a:rPr>
              <a:t>Full</a:t>
            </a:r>
            <a:r>
              <a:rPr dirty="0" sz="1700" spc="-2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52525"/>
                </a:solidFill>
                <a:latin typeface="Arial MT"/>
                <a:cs typeface="Arial MT"/>
              </a:rPr>
              <a:t>Stack</a:t>
            </a:r>
            <a:r>
              <a:rPr dirty="0" sz="1700" spc="-9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52525"/>
                </a:solidFill>
                <a:latin typeface="Arial MT"/>
                <a:cs typeface="Arial MT"/>
              </a:rPr>
              <a:t>Application</a:t>
            </a:r>
            <a:r>
              <a:rPr dirty="0" sz="1700" spc="-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52525"/>
                </a:solidFill>
                <a:latin typeface="Arial MT"/>
                <a:cs typeface="Arial MT"/>
              </a:rPr>
              <a:t>–</a:t>
            </a:r>
            <a:r>
              <a:rPr dirty="0" sz="1700" spc="5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dirty="0" sz="1700" spc="-5" b="1">
                <a:solidFill>
                  <a:srgbClr val="252525"/>
                </a:solidFill>
                <a:latin typeface="Arial"/>
                <a:cs typeface="Arial"/>
              </a:rPr>
              <a:t>Online</a:t>
            </a:r>
            <a:r>
              <a:rPr dirty="0" sz="170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252525"/>
                </a:solidFill>
                <a:latin typeface="Arial"/>
                <a:cs typeface="Arial"/>
              </a:rPr>
              <a:t>Delivery </a:t>
            </a:r>
            <a:r>
              <a:rPr dirty="0" sz="1700" spc="-45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252525"/>
                </a:solidFill>
                <a:latin typeface="Arial"/>
                <a:cs typeface="Arial"/>
              </a:rPr>
              <a:t>application</a:t>
            </a:r>
            <a:r>
              <a:rPr dirty="0" sz="1700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252525"/>
                </a:solidFill>
                <a:latin typeface="Arial"/>
                <a:cs typeface="Arial"/>
              </a:rPr>
              <a:t>(FOODIE).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83992A"/>
              </a:buClr>
              <a:buFont typeface="Arial MT"/>
              <a:buChar char="•"/>
            </a:pPr>
            <a:endParaRPr sz="1900">
              <a:latin typeface="Arial"/>
              <a:cs typeface="Arial"/>
            </a:endParaRPr>
          </a:p>
          <a:p>
            <a:pPr marL="299085" marR="5080" indent="-287020">
              <a:lnSpc>
                <a:spcPct val="80000"/>
              </a:lnSpc>
              <a:spcBef>
                <a:spcPts val="1480"/>
              </a:spcBef>
              <a:buClr>
                <a:srgbClr val="83992A"/>
              </a:buClr>
              <a:buSzPct val="114705"/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An</a:t>
            </a:r>
            <a:r>
              <a:rPr dirty="0" sz="1700" spc="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 b="1">
                <a:solidFill>
                  <a:srgbClr val="252525"/>
                </a:solidFill>
                <a:latin typeface="Arial"/>
                <a:cs typeface="Arial"/>
              </a:rPr>
              <a:t>Online</a:t>
            </a:r>
            <a:r>
              <a:rPr dirty="0" sz="1700" spc="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252525"/>
                </a:solidFill>
                <a:latin typeface="Arial"/>
                <a:cs typeface="Arial"/>
              </a:rPr>
              <a:t>Delivery</a:t>
            </a:r>
            <a:r>
              <a:rPr dirty="0" sz="1700" spc="5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252525"/>
                </a:solidFill>
                <a:latin typeface="Arial"/>
                <a:cs typeface="Arial"/>
              </a:rPr>
              <a:t>application</a:t>
            </a:r>
            <a:r>
              <a:rPr dirty="0" sz="1700" spc="5" b="1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an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application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that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is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designed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to</a:t>
            </a:r>
            <a:r>
              <a:rPr dirty="0" sz="1700" spc="1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order</a:t>
            </a:r>
            <a:r>
              <a:rPr dirty="0" sz="1700" spc="-1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the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foods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from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our convenient place. It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helps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 users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to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get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their favourite</a:t>
            </a:r>
            <a:r>
              <a:rPr dirty="0" sz="1700" spc="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dishes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at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their</a:t>
            </a:r>
            <a:r>
              <a:rPr dirty="0" sz="1700" spc="-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convenient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time</a:t>
            </a:r>
            <a:r>
              <a:rPr dirty="0" sz="1700" spc="-1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and also</a:t>
            </a:r>
            <a:r>
              <a:rPr dirty="0" sz="1700" spc="-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very</a:t>
            </a:r>
            <a:r>
              <a:rPr dirty="0" sz="1700" spc="-1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quickly </a:t>
            </a:r>
            <a:r>
              <a:rPr dirty="0" sz="1700" spc="-45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since </a:t>
            </a:r>
            <a:r>
              <a:rPr dirty="0" sz="1700" spc="-15">
                <a:solidFill>
                  <a:srgbClr val="1F2023"/>
                </a:solidFill>
                <a:latin typeface="Arial MT"/>
                <a:cs typeface="Arial MT"/>
              </a:rPr>
              <a:t>we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provide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fastest </a:t>
            </a:r>
            <a:r>
              <a:rPr dirty="0" sz="1700" spc="-15">
                <a:solidFill>
                  <a:srgbClr val="1F2023"/>
                </a:solidFill>
                <a:latin typeface="Arial MT"/>
                <a:cs typeface="Arial MT"/>
              </a:rPr>
              <a:t>delivery.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This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is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completely</a:t>
            </a:r>
            <a:r>
              <a:rPr dirty="0" sz="1700" spc="-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automated</a:t>
            </a:r>
            <a:r>
              <a:rPr dirty="0" sz="1700" spc="1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and </a:t>
            </a:r>
            <a:r>
              <a:rPr dirty="0" sz="1700" spc="-10">
                <a:solidFill>
                  <a:srgbClr val="1F2023"/>
                </a:solidFill>
                <a:latin typeface="Arial MT"/>
                <a:cs typeface="Arial MT"/>
              </a:rPr>
              <a:t>you</a:t>
            </a:r>
            <a:r>
              <a:rPr dirty="0" sz="1700" spc="3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can order 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the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1F2023"/>
                </a:solidFill>
                <a:latin typeface="Arial MT"/>
                <a:cs typeface="Arial MT"/>
              </a:rPr>
              <a:t>food</a:t>
            </a:r>
            <a:r>
              <a:rPr dirty="0" sz="1700" spc="2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and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get</a:t>
            </a:r>
            <a:r>
              <a:rPr dirty="0" sz="1700" spc="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it</a:t>
            </a:r>
            <a:r>
              <a:rPr dirty="0" sz="1700" spc="-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1F2023"/>
                </a:solidFill>
                <a:latin typeface="Arial MT"/>
                <a:cs typeface="Arial MT"/>
              </a:rPr>
              <a:t>soon.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1344" y="2642616"/>
            <a:ext cx="4718304" cy="3145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399" y="1095755"/>
            <a:ext cx="9028176" cy="4832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8076" y="609600"/>
              <a:ext cx="10972800" cy="5638800"/>
            </a:xfrm>
            <a:custGeom>
              <a:avLst/>
              <a:gdLst/>
              <a:ahLst/>
              <a:cxnLst/>
              <a:rect l="l" t="t" r="r" b="b"/>
              <a:pathLst>
                <a:path w="10972800" h="5638800">
                  <a:moveTo>
                    <a:pt x="0" y="5638800"/>
                  </a:moveTo>
                  <a:lnTo>
                    <a:pt x="10972800" y="5638800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5638800"/>
                  </a:lnTo>
                  <a:close/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53155"/>
              <a:ext cx="761999" cy="606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7619" y="3153155"/>
              <a:ext cx="754379" cy="606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95983" y="2421635"/>
              <a:ext cx="9407525" cy="0"/>
            </a:xfrm>
            <a:custGeom>
              <a:avLst/>
              <a:gdLst/>
              <a:ahLst/>
              <a:cxnLst/>
              <a:rect l="l" t="t" r="r" b="b"/>
              <a:pathLst>
                <a:path w="9407525" h="0">
                  <a:moveTo>
                    <a:pt x="0" y="0"/>
                  </a:moveTo>
                  <a:lnTo>
                    <a:pt x="9407271" y="0"/>
                  </a:lnTo>
                </a:path>
              </a:pathLst>
            </a:custGeom>
            <a:ln w="15875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67278" y="1103198"/>
            <a:ext cx="545465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45">
                <a:solidFill>
                  <a:srgbClr val="61731F"/>
                </a:solidFill>
                <a:latin typeface="Times New Roman"/>
                <a:cs typeface="Times New Roman"/>
              </a:rPr>
              <a:t>Technologies</a:t>
            </a:r>
            <a:r>
              <a:rPr dirty="0" sz="6000" spc="-85">
                <a:solidFill>
                  <a:srgbClr val="61731F"/>
                </a:solidFill>
                <a:latin typeface="Times New Roman"/>
                <a:cs typeface="Times New Roman"/>
              </a:rPr>
              <a:t> </a:t>
            </a:r>
            <a:r>
              <a:rPr dirty="0" sz="6000" spc="-95">
                <a:solidFill>
                  <a:srgbClr val="61731F"/>
                </a:solidFill>
                <a:latin typeface="Times New Roman"/>
                <a:cs typeface="Times New Roman"/>
              </a:rPr>
              <a:t>used</a:t>
            </a:r>
            <a:endParaRPr sz="6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07308" y="2557272"/>
            <a:ext cx="4977765" cy="3317875"/>
            <a:chOff x="3607308" y="2557272"/>
            <a:chExt cx="4977765" cy="33178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7308" y="2557272"/>
              <a:ext cx="4977384" cy="33177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38016" y="2638044"/>
              <a:ext cx="1580515" cy="347980"/>
            </a:xfrm>
            <a:custGeom>
              <a:avLst/>
              <a:gdLst/>
              <a:ahLst/>
              <a:cxnLst/>
              <a:rect l="l" t="t" r="r" b="b"/>
              <a:pathLst>
                <a:path w="1580514" h="347980">
                  <a:moveTo>
                    <a:pt x="790194" y="0"/>
                  </a:moveTo>
                  <a:lnTo>
                    <a:pt x="718276" y="709"/>
                  </a:lnTo>
                  <a:lnTo>
                    <a:pt x="648166" y="2797"/>
                  </a:lnTo>
                  <a:lnTo>
                    <a:pt x="580143" y="6201"/>
                  </a:lnTo>
                  <a:lnTo>
                    <a:pt x="514485" y="10862"/>
                  </a:lnTo>
                  <a:lnTo>
                    <a:pt x="451473" y="16717"/>
                  </a:lnTo>
                  <a:lnTo>
                    <a:pt x="391385" y="23706"/>
                  </a:lnTo>
                  <a:lnTo>
                    <a:pt x="334501" y="31768"/>
                  </a:lnTo>
                  <a:lnTo>
                    <a:pt x="281098" y="40840"/>
                  </a:lnTo>
                  <a:lnTo>
                    <a:pt x="231457" y="50863"/>
                  </a:lnTo>
                  <a:lnTo>
                    <a:pt x="185856" y="61775"/>
                  </a:lnTo>
                  <a:lnTo>
                    <a:pt x="144575" y="73514"/>
                  </a:lnTo>
                  <a:lnTo>
                    <a:pt x="107893" y="86021"/>
                  </a:lnTo>
                  <a:lnTo>
                    <a:pt x="49441" y="113089"/>
                  </a:lnTo>
                  <a:lnTo>
                    <a:pt x="12732" y="142490"/>
                  </a:lnTo>
                  <a:lnTo>
                    <a:pt x="0" y="173735"/>
                  </a:lnTo>
                  <a:lnTo>
                    <a:pt x="3229" y="189558"/>
                  </a:lnTo>
                  <a:lnTo>
                    <a:pt x="28229" y="219942"/>
                  </a:lnTo>
                  <a:lnTo>
                    <a:pt x="76088" y="248238"/>
                  </a:lnTo>
                  <a:lnTo>
                    <a:pt x="144575" y="273957"/>
                  </a:lnTo>
                  <a:lnTo>
                    <a:pt x="185856" y="285696"/>
                  </a:lnTo>
                  <a:lnTo>
                    <a:pt x="231457" y="296608"/>
                  </a:lnTo>
                  <a:lnTo>
                    <a:pt x="281098" y="306631"/>
                  </a:lnTo>
                  <a:lnTo>
                    <a:pt x="334501" y="315703"/>
                  </a:lnTo>
                  <a:lnTo>
                    <a:pt x="391385" y="323765"/>
                  </a:lnTo>
                  <a:lnTo>
                    <a:pt x="451473" y="330754"/>
                  </a:lnTo>
                  <a:lnTo>
                    <a:pt x="514485" y="336609"/>
                  </a:lnTo>
                  <a:lnTo>
                    <a:pt x="580143" y="341270"/>
                  </a:lnTo>
                  <a:lnTo>
                    <a:pt x="648166" y="344674"/>
                  </a:lnTo>
                  <a:lnTo>
                    <a:pt x="718276" y="346762"/>
                  </a:lnTo>
                  <a:lnTo>
                    <a:pt x="790194" y="347471"/>
                  </a:lnTo>
                  <a:lnTo>
                    <a:pt x="862111" y="346762"/>
                  </a:lnTo>
                  <a:lnTo>
                    <a:pt x="932221" y="344674"/>
                  </a:lnTo>
                  <a:lnTo>
                    <a:pt x="1000244" y="341270"/>
                  </a:lnTo>
                  <a:lnTo>
                    <a:pt x="1065902" y="336609"/>
                  </a:lnTo>
                  <a:lnTo>
                    <a:pt x="1128914" y="330754"/>
                  </a:lnTo>
                  <a:lnTo>
                    <a:pt x="1189002" y="323765"/>
                  </a:lnTo>
                  <a:lnTo>
                    <a:pt x="1245886" y="315703"/>
                  </a:lnTo>
                  <a:lnTo>
                    <a:pt x="1299289" y="306631"/>
                  </a:lnTo>
                  <a:lnTo>
                    <a:pt x="1348930" y="296608"/>
                  </a:lnTo>
                  <a:lnTo>
                    <a:pt x="1394531" y="285696"/>
                  </a:lnTo>
                  <a:lnTo>
                    <a:pt x="1435812" y="273957"/>
                  </a:lnTo>
                  <a:lnTo>
                    <a:pt x="1472494" y="261450"/>
                  </a:lnTo>
                  <a:lnTo>
                    <a:pt x="1530946" y="234382"/>
                  </a:lnTo>
                  <a:lnTo>
                    <a:pt x="1567655" y="204981"/>
                  </a:lnTo>
                  <a:lnTo>
                    <a:pt x="1580388" y="173735"/>
                  </a:lnTo>
                  <a:lnTo>
                    <a:pt x="1577158" y="157913"/>
                  </a:lnTo>
                  <a:lnTo>
                    <a:pt x="1552158" y="127529"/>
                  </a:lnTo>
                  <a:lnTo>
                    <a:pt x="1504299" y="99233"/>
                  </a:lnTo>
                  <a:lnTo>
                    <a:pt x="1435812" y="73514"/>
                  </a:lnTo>
                  <a:lnTo>
                    <a:pt x="1394531" y="61775"/>
                  </a:lnTo>
                  <a:lnTo>
                    <a:pt x="1348930" y="50863"/>
                  </a:lnTo>
                  <a:lnTo>
                    <a:pt x="1299289" y="40840"/>
                  </a:lnTo>
                  <a:lnTo>
                    <a:pt x="1245886" y="31768"/>
                  </a:lnTo>
                  <a:lnTo>
                    <a:pt x="1189002" y="23706"/>
                  </a:lnTo>
                  <a:lnTo>
                    <a:pt x="1128914" y="16717"/>
                  </a:lnTo>
                  <a:lnTo>
                    <a:pt x="1065902" y="10862"/>
                  </a:lnTo>
                  <a:lnTo>
                    <a:pt x="1000244" y="6201"/>
                  </a:lnTo>
                  <a:lnTo>
                    <a:pt x="932221" y="2797"/>
                  </a:lnTo>
                  <a:lnTo>
                    <a:pt x="862111" y="709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38016" y="2638044"/>
              <a:ext cx="1580515" cy="347980"/>
            </a:xfrm>
            <a:custGeom>
              <a:avLst/>
              <a:gdLst/>
              <a:ahLst/>
              <a:cxnLst/>
              <a:rect l="l" t="t" r="r" b="b"/>
              <a:pathLst>
                <a:path w="1580514" h="347980">
                  <a:moveTo>
                    <a:pt x="0" y="173735"/>
                  </a:moveTo>
                  <a:lnTo>
                    <a:pt x="28229" y="127529"/>
                  </a:lnTo>
                  <a:lnTo>
                    <a:pt x="76088" y="99233"/>
                  </a:lnTo>
                  <a:lnTo>
                    <a:pt x="144575" y="73514"/>
                  </a:lnTo>
                  <a:lnTo>
                    <a:pt x="185856" y="61775"/>
                  </a:lnTo>
                  <a:lnTo>
                    <a:pt x="231457" y="50863"/>
                  </a:lnTo>
                  <a:lnTo>
                    <a:pt x="281098" y="40840"/>
                  </a:lnTo>
                  <a:lnTo>
                    <a:pt x="334501" y="31768"/>
                  </a:lnTo>
                  <a:lnTo>
                    <a:pt x="391385" y="23706"/>
                  </a:lnTo>
                  <a:lnTo>
                    <a:pt x="451473" y="16717"/>
                  </a:lnTo>
                  <a:lnTo>
                    <a:pt x="514485" y="10862"/>
                  </a:lnTo>
                  <a:lnTo>
                    <a:pt x="580143" y="6201"/>
                  </a:lnTo>
                  <a:lnTo>
                    <a:pt x="648166" y="2797"/>
                  </a:lnTo>
                  <a:lnTo>
                    <a:pt x="718276" y="709"/>
                  </a:lnTo>
                  <a:lnTo>
                    <a:pt x="790194" y="0"/>
                  </a:lnTo>
                  <a:lnTo>
                    <a:pt x="862111" y="709"/>
                  </a:lnTo>
                  <a:lnTo>
                    <a:pt x="932221" y="2797"/>
                  </a:lnTo>
                  <a:lnTo>
                    <a:pt x="1000244" y="6201"/>
                  </a:lnTo>
                  <a:lnTo>
                    <a:pt x="1065902" y="10862"/>
                  </a:lnTo>
                  <a:lnTo>
                    <a:pt x="1128914" y="16717"/>
                  </a:lnTo>
                  <a:lnTo>
                    <a:pt x="1189002" y="23706"/>
                  </a:lnTo>
                  <a:lnTo>
                    <a:pt x="1245886" y="31768"/>
                  </a:lnTo>
                  <a:lnTo>
                    <a:pt x="1299289" y="40840"/>
                  </a:lnTo>
                  <a:lnTo>
                    <a:pt x="1348930" y="50863"/>
                  </a:lnTo>
                  <a:lnTo>
                    <a:pt x="1394531" y="61775"/>
                  </a:lnTo>
                  <a:lnTo>
                    <a:pt x="1435812" y="73514"/>
                  </a:lnTo>
                  <a:lnTo>
                    <a:pt x="1472494" y="86021"/>
                  </a:lnTo>
                  <a:lnTo>
                    <a:pt x="1530946" y="113089"/>
                  </a:lnTo>
                  <a:lnTo>
                    <a:pt x="1567655" y="142490"/>
                  </a:lnTo>
                  <a:lnTo>
                    <a:pt x="1580388" y="173735"/>
                  </a:lnTo>
                  <a:lnTo>
                    <a:pt x="1577158" y="189558"/>
                  </a:lnTo>
                  <a:lnTo>
                    <a:pt x="1552158" y="219942"/>
                  </a:lnTo>
                  <a:lnTo>
                    <a:pt x="1504299" y="248238"/>
                  </a:lnTo>
                  <a:lnTo>
                    <a:pt x="1435812" y="273957"/>
                  </a:lnTo>
                  <a:lnTo>
                    <a:pt x="1394531" y="285696"/>
                  </a:lnTo>
                  <a:lnTo>
                    <a:pt x="1348930" y="296608"/>
                  </a:lnTo>
                  <a:lnTo>
                    <a:pt x="1299289" y="306631"/>
                  </a:lnTo>
                  <a:lnTo>
                    <a:pt x="1245886" y="315703"/>
                  </a:lnTo>
                  <a:lnTo>
                    <a:pt x="1189002" y="323765"/>
                  </a:lnTo>
                  <a:lnTo>
                    <a:pt x="1128914" y="330754"/>
                  </a:lnTo>
                  <a:lnTo>
                    <a:pt x="1065902" y="336609"/>
                  </a:lnTo>
                  <a:lnTo>
                    <a:pt x="1000244" y="341270"/>
                  </a:lnTo>
                  <a:lnTo>
                    <a:pt x="932221" y="344674"/>
                  </a:lnTo>
                  <a:lnTo>
                    <a:pt x="862111" y="346762"/>
                  </a:lnTo>
                  <a:lnTo>
                    <a:pt x="790194" y="347471"/>
                  </a:lnTo>
                  <a:lnTo>
                    <a:pt x="718276" y="346762"/>
                  </a:lnTo>
                  <a:lnTo>
                    <a:pt x="648166" y="344674"/>
                  </a:lnTo>
                  <a:lnTo>
                    <a:pt x="580143" y="341270"/>
                  </a:lnTo>
                  <a:lnTo>
                    <a:pt x="514485" y="336609"/>
                  </a:lnTo>
                  <a:lnTo>
                    <a:pt x="451473" y="330754"/>
                  </a:lnTo>
                  <a:lnTo>
                    <a:pt x="391385" y="323765"/>
                  </a:lnTo>
                  <a:lnTo>
                    <a:pt x="334501" y="315703"/>
                  </a:lnTo>
                  <a:lnTo>
                    <a:pt x="281098" y="306631"/>
                  </a:lnTo>
                  <a:lnTo>
                    <a:pt x="231457" y="296608"/>
                  </a:lnTo>
                  <a:lnTo>
                    <a:pt x="185856" y="285696"/>
                  </a:lnTo>
                  <a:lnTo>
                    <a:pt x="144575" y="273957"/>
                  </a:lnTo>
                  <a:lnTo>
                    <a:pt x="107893" y="261450"/>
                  </a:lnTo>
                  <a:lnTo>
                    <a:pt x="49441" y="234382"/>
                  </a:lnTo>
                  <a:lnTo>
                    <a:pt x="12732" y="204981"/>
                  </a:lnTo>
                  <a:lnTo>
                    <a:pt x="0" y="173735"/>
                  </a:lnTo>
                  <a:close/>
                </a:path>
              </a:pathLst>
            </a:custGeom>
            <a:ln w="15875">
              <a:solidFill>
                <a:srgbClr val="5F6E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65116" y="2644266"/>
            <a:ext cx="727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0">
                <a:solidFill>
                  <a:srgbClr val="D5E39C"/>
                </a:solidFill>
                <a:latin typeface="Times New Roman"/>
                <a:cs typeface="Times New Roman"/>
              </a:rPr>
              <a:t>M</a:t>
            </a:r>
            <a:r>
              <a:rPr dirty="0" sz="1800" spc="-105">
                <a:solidFill>
                  <a:srgbClr val="D5E39C"/>
                </a:solidFill>
                <a:latin typeface="Times New Roman"/>
                <a:cs typeface="Times New Roman"/>
              </a:rPr>
              <a:t>y</a:t>
            </a:r>
            <a:r>
              <a:rPr dirty="0" sz="1800" spc="-30">
                <a:solidFill>
                  <a:srgbClr val="D5E39C"/>
                </a:solidFill>
                <a:latin typeface="Times New Roman"/>
                <a:cs typeface="Times New Roman"/>
              </a:rPr>
              <a:t>SQ</a:t>
            </a:r>
            <a:r>
              <a:rPr dirty="0" sz="1800" spc="-70">
                <a:solidFill>
                  <a:srgbClr val="D5E39C"/>
                </a:solidFill>
                <a:latin typeface="Times New Roman"/>
                <a:cs typeface="Times New Roman"/>
              </a:rPr>
              <a:t>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2901" y="564641"/>
            <a:ext cx="84245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4400" spc="160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The</a:t>
            </a:r>
            <a:r>
              <a:rPr dirty="0" u="heavy" sz="4400" spc="114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4400" spc="120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Architecture</a:t>
            </a:r>
            <a:r>
              <a:rPr dirty="0" u="heavy" sz="4400" spc="125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4400" spc="65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of</a:t>
            </a:r>
            <a:r>
              <a:rPr dirty="0" u="heavy" sz="4400" spc="130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 </a:t>
            </a:r>
            <a:r>
              <a:rPr dirty="0" u="heavy" sz="4400" spc="70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the</a:t>
            </a:r>
            <a:r>
              <a:rPr dirty="0" u="heavy" sz="4400" spc="130" b="1">
                <a:solidFill>
                  <a:srgbClr val="634646"/>
                </a:solidFill>
                <a:uFill>
                  <a:solidFill>
                    <a:srgbClr val="634646"/>
                  </a:solidFill>
                </a:uFill>
                <a:latin typeface="Cambria"/>
                <a:cs typeface="Cambria"/>
              </a:rPr>
              <a:t> Project</a:t>
            </a:r>
            <a:endParaRPr sz="4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0926" y="1695894"/>
            <a:ext cx="2183130" cy="3466465"/>
            <a:chOff x="1570926" y="1695894"/>
            <a:chExt cx="2183130" cy="3466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5786" y="4224210"/>
              <a:ext cx="111887" cy="1134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906" y="4312602"/>
              <a:ext cx="113411" cy="111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2406" y="4381182"/>
              <a:ext cx="113411" cy="1134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0562" y="3209226"/>
              <a:ext cx="111887" cy="1134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5886" y="3387534"/>
              <a:ext cx="113411" cy="1134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4070" y="1866582"/>
              <a:ext cx="113411" cy="1134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182" y="1781238"/>
              <a:ext cx="113410" cy="1134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2294" y="1695894"/>
              <a:ext cx="113410" cy="1134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7930" y="1781238"/>
              <a:ext cx="111887" cy="1134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2042" y="1866582"/>
              <a:ext cx="111887" cy="1134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2294" y="1875726"/>
              <a:ext cx="113410" cy="1134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2294" y="2055558"/>
              <a:ext cx="113410" cy="1134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78863" y="4594860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1990089" y="0"/>
                  </a:moveTo>
                  <a:lnTo>
                    <a:pt x="93218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7"/>
                  </a:lnTo>
                  <a:lnTo>
                    <a:pt x="0" y="466089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8" y="559307"/>
                  </a:lnTo>
                  <a:lnTo>
                    <a:pt x="1990089" y="559307"/>
                  </a:lnTo>
                  <a:lnTo>
                    <a:pt x="2026354" y="551975"/>
                  </a:lnTo>
                  <a:lnTo>
                    <a:pt x="2055987" y="531987"/>
                  </a:lnTo>
                  <a:lnTo>
                    <a:pt x="2075975" y="502354"/>
                  </a:lnTo>
                  <a:lnTo>
                    <a:pt x="2083308" y="466089"/>
                  </a:lnTo>
                  <a:lnTo>
                    <a:pt x="2083308" y="93217"/>
                  </a:lnTo>
                  <a:lnTo>
                    <a:pt x="2075975" y="56953"/>
                  </a:lnTo>
                  <a:lnTo>
                    <a:pt x="2055987" y="27320"/>
                  </a:lnTo>
                  <a:lnTo>
                    <a:pt x="2026354" y="7332"/>
                  </a:lnTo>
                  <a:lnTo>
                    <a:pt x="1990089" y="0"/>
                  </a:lnTo>
                  <a:close/>
                </a:path>
              </a:pathLst>
            </a:custGeom>
            <a:solidFill>
              <a:srgbClr val="3B96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78863" y="4594860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0" y="93217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8" y="0"/>
                  </a:lnTo>
                  <a:lnTo>
                    <a:pt x="1990089" y="0"/>
                  </a:lnTo>
                  <a:lnTo>
                    <a:pt x="2026354" y="7332"/>
                  </a:lnTo>
                  <a:lnTo>
                    <a:pt x="2055987" y="27320"/>
                  </a:lnTo>
                  <a:lnTo>
                    <a:pt x="2075975" y="56953"/>
                  </a:lnTo>
                  <a:lnTo>
                    <a:pt x="2083308" y="93217"/>
                  </a:lnTo>
                  <a:lnTo>
                    <a:pt x="2083308" y="466089"/>
                  </a:lnTo>
                  <a:lnTo>
                    <a:pt x="2075975" y="502354"/>
                  </a:lnTo>
                  <a:lnTo>
                    <a:pt x="2055987" y="531987"/>
                  </a:lnTo>
                  <a:lnTo>
                    <a:pt x="2026354" y="551975"/>
                  </a:lnTo>
                  <a:lnTo>
                    <a:pt x="1990089" y="559307"/>
                  </a:lnTo>
                  <a:lnTo>
                    <a:pt x="93218" y="559307"/>
                  </a:lnTo>
                  <a:lnTo>
                    <a:pt x="56953" y="551975"/>
                  </a:lnTo>
                  <a:lnTo>
                    <a:pt x="27320" y="531987"/>
                  </a:lnTo>
                  <a:lnTo>
                    <a:pt x="7332" y="502354"/>
                  </a:lnTo>
                  <a:lnTo>
                    <a:pt x="0" y="466089"/>
                  </a:lnTo>
                  <a:lnTo>
                    <a:pt x="0" y="9321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034285" y="4633417"/>
            <a:ext cx="12941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Angular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Times New Roman"/>
                <a:cs typeface="Times New Roman"/>
              </a:rPr>
              <a:t>JS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33894" y="3861498"/>
            <a:ext cx="4018279" cy="1160780"/>
            <a:chOff x="933894" y="3861498"/>
            <a:chExt cx="4018279" cy="116078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832" y="4047743"/>
              <a:ext cx="966216" cy="9662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1832" y="4047743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69" h="966470">
                  <a:moveTo>
                    <a:pt x="0" y="483107"/>
                  </a:moveTo>
                  <a:lnTo>
                    <a:pt x="2211" y="436579"/>
                  </a:lnTo>
                  <a:lnTo>
                    <a:pt x="8711" y="391302"/>
                  </a:lnTo>
                  <a:lnTo>
                    <a:pt x="19296" y="347479"/>
                  </a:lnTo>
                  <a:lnTo>
                    <a:pt x="33764" y="305313"/>
                  </a:lnTo>
                  <a:lnTo>
                    <a:pt x="51913" y="265006"/>
                  </a:lnTo>
                  <a:lnTo>
                    <a:pt x="73541" y="226760"/>
                  </a:lnTo>
                  <a:lnTo>
                    <a:pt x="98444" y="190779"/>
                  </a:lnTo>
                  <a:lnTo>
                    <a:pt x="126421" y="157263"/>
                  </a:lnTo>
                  <a:lnTo>
                    <a:pt x="157268" y="126416"/>
                  </a:lnTo>
                  <a:lnTo>
                    <a:pt x="190784" y="98440"/>
                  </a:lnTo>
                  <a:lnTo>
                    <a:pt x="226766" y="73538"/>
                  </a:lnTo>
                  <a:lnTo>
                    <a:pt x="265012" y="51911"/>
                  </a:lnTo>
                  <a:lnTo>
                    <a:pt x="305318" y="33763"/>
                  </a:lnTo>
                  <a:lnTo>
                    <a:pt x="347484" y="19295"/>
                  </a:lnTo>
                  <a:lnTo>
                    <a:pt x="391305" y="8710"/>
                  </a:lnTo>
                  <a:lnTo>
                    <a:pt x="436581" y="2211"/>
                  </a:lnTo>
                  <a:lnTo>
                    <a:pt x="483108" y="0"/>
                  </a:lnTo>
                  <a:lnTo>
                    <a:pt x="529636" y="2211"/>
                  </a:lnTo>
                  <a:lnTo>
                    <a:pt x="574913" y="8710"/>
                  </a:lnTo>
                  <a:lnTo>
                    <a:pt x="618736" y="19295"/>
                  </a:lnTo>
                  <a:lnTo>
                    <a:pt x="660902" y="33763"/>
                  </a:lnTo>
                  <a:lnTo>
                    <a:pt x="701209" y="51911"/>
                  </a:lnTo>
                  <a:lnTo>
                    <a:pt x="739455" y="73538"/>
                  </a:lnTo>
                  <a:lnTo>
                    <a:pt x="775436" y="98440"/>
                  </a:lnTo>
                  <a:lnTo>
                    <a:pt x="808952" y="126416"/>
                  </a:lnTo>
                  <a:lnTo>
                    <a:pt x="839799" y="157263"/>
                  </a:lnTo>
                  <a:lnTo>
                    <a:pt x="867775" y="190779"/>
                  </a:lnTo>
                  <a:lnTo>
                    <a:pt x="892677" y="226760"/>
                  </a:lnTo>
                  <a:lnTo>
                    <a:pt x="914304" y="265006"/>
                  </a:lnTo>
                  <a:lnTo>
                    <a:pt x="932452" y="305313"/>
                  </a:lnTo>
                  <a:lnTo>
                    <a:pt x="946920" y="347479"/>
                  </a:lnTo>
                  <a:lnTo>
                    <a:pt x="957505" y="391302"/>
                  </a:lnTo>
                  <a:lnTo>
                    <a:pt x="964004" y="436579"/>
                  </a:lnTo>
                  <a:lnTo>
                    <a:pt x="966216" y="483107"/>
                  </a:lnTo>
                  <a:lnTo>
                    <a:pt x="964004" y="529636"/>
                  </a:lnTo>
                  <a:lnTo>
                    <a:pt x="957505" y="574913"/>
                  </a:lnTo>
                  <a:lnTo>
                    <a:pt x="946920" y="618736"/>
                  </a:lnTo>
                  <a:lnTo>
                    <a:pt x="932452" y="660902"/>
                  </a:lnTo>
                  <a:lnTo>
                    <a:pt x="914304" y="701209"/>
                  </a:lnTo>
                  <a:lnTo>
                    <a:pt x="892677" y="739455"/>
                  </a:lnTo>
                  <a:lnTo>
                    <a:pt x="867775" y="775436"/>
                  </a:lnTo>
                  <a:lnTo>
                    <a:pt x="839799" y="808952"/>
                  </a:lnTo>
                  <a:lnTo>
                    <a:pt x="808952" y="839799"/>
                  </a:lnTo>
                  <a:lnTo>
                    <a:pt x="775436" y="867775"/>
                  </a:lnTo>
                  <a:lnTo>
                    <a:pt x="739455" y="892677"/>
                  </a:lnTo>
                  <a:lnTo>
                    <a:pt x="701209" y="914304"/>
                  </a:lnTo>
                  <a:lnTo>
                    <a:pt x="660902" y="932452"/>
                  </a:lnTo>
                  <a:lnTo>
                    <a:pt x="618736" y="946920"/>
                  </a:lnTo>
                  <a:lnTo>
                    <a:pt x="574913" y="957505"/>
                  </a:lnTo>
                  <a:lnTo>
                    <a:pt x="529636" y="964004"/>
                  </a:lnTo>
                  <a:lnTo>
                    <a:pt x="483108" y="966215"/>
                  </a:lnTo>
                  <a:lnTo>
                    <a:pt x="436581" y="964004"/>
                  </a:lnTo>
                  <a:lnTo>
                    <a:pt x="391305" y="957505"/>
                  </a:lnTo>
                  <a:lnTo>
                    <a:pt x="347484" y="946920"/>
                  </a:lnTo>
                  <a:lnTo>
                    <a:pt x="305318" y="932452"/>
                  </a:lnTo>
                  <a:lnTo>
                    <a:pt x="265012" y="914304"/>
                  </a:lnTo>
                  <a:lnTo>
                    <a:pt x="226766" y="892677"/>
                  </a:lnTo>
                  <a:lnTo>
                    <a:pt x="190784" y="867775"/>
                  </a:lnTo>
                  <a:lnTo>
                    <a:pt x="157268" y="839799"/>
                  </a:lnTo>
                  <a:lnTo>
                    <a:pt x="126421" y="808952"/>
                  </a:lnTo>
                  <a:lnTo>
                    <a:pt x="98444" y="775436"/>
                  </a:lnTo>
                  <a:lnTo>
                    <a:pt x="73541" y="739455"/>
                  </a:lnTo>
                  <a:lnTo>
                    <a:pt x="51913" y="701209"/>
                  </a:lnTo>
                  <a:lnTo>
                    <a:pt x="33764" y="660902"/>
                  </a:lnTo>
                  <a:lnTo>
                    <a:pt x="19296" y="618736"/>
                  </a:lnTo>
                  <a:lnTo>
                    <a:pt x="8711" y="574913"/>
                  </a:lnTo>
                  <a:lnTo>
                    <a:pt x="2211" y="529636"/>
                  </a:lnTo>
                  <a:lnTo>
                    <a:pt x="0" y="4831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60548" y="3869435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1990089" y="0"/>
                  </a:moveTo>
                  <a:lnTo>
                    <a:pt x="93218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8"/>
                  </a:lnTo>
                  <a:lnTo>
                    <a:pt x="0" y="466089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8" y="559307"/>
                  </a:lnTo>
                  <a:lnTo>
                    <a:pt x="1990089" y="559307"/>
                  </a:lnTo>
                  <a:lnTo>
                    <a:pt x="2026354" y="551975"/>
                  </a:lnTo>
                  <a:lnTo>
                    <a:pt x="2055987" y="531987"/>
                  </a:lnTo>
                  <a:lnTo>
                    <a:pt x="2075975" y="502354"/>
                  </a:lnTo>
                  <a:lnTo>
                    <a:pt x="2083307" y="466089"/>
                  </a:lnTo>
                  <a:lnTo>
                    <a:pt x="2083307" y="93218"/>
                  </a:lnTo>
                  <a:lnTo>
                    <a:pt x="2075975" y="56953"/>
                  </a:lnTo>
                  <a:lnTo>
                    <a:pt x="2055987" y="27320"/>
                  </a:lnTo>
                  <a:lnTo>
                    <a:pt x="2026354" y="7332"/>
                  </a:lnTo>
                  <a:lnTo>
                    <a:pt x="1990089" y="0"/>
                  </a:lnTo>
                  <a:close/>
                </a:path>
              </a:pathLst>
            </a:custGeom>
            <a:solidFill>
              <a:srgbClr val="4096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60548" y="3869435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0" y="93218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8" y="0"/>
                  </a:lnTo>
                  <a:lnTo>
                    <a:pt x="1990089" y="0"/>
                  </a:lnTo>
                  <a:lnTo>
                    <a:pt x="2026354" y="7332"/>
                  </a:lnTo>
                  <a:lnTo>
                    <a:pt x="2055987" y="27320"/>
                  </a:lnTo>
                  <a:lnTo>
                    <a:pt x="2075975" y="56953"/>
                  </a:lnTo>
                  <a:lnTo>
                    <a:pt x="2083307" y="93218"/>
                  </a:lnTo>
                  <a:lnTo>
                    <a:pt x="2083307" y="466089"/>
                  </a:lnTo>
                  <a:lnTo>
                    <a:pt x="2075975" y="502354"/>
                  </a:lnTo>
                  <a:lnTo>
                    <a:pt x="2055987" y="531987"/>
                  </a:lnTo>
                  <a:lnTo>
                    <a:pt x="2026354" y="551975"/>
                  </a:lnTo>
                  <a:lnTo>
                    <a:pt x="1990089" y="559307"/>
                  </a:lnTo>
                  <a:lnTo>
                    <a:pt x="93218" y="559307"/>
                  </a:lnTo>
                  <a:lnTo>
                    <a:pt x="56953" y="551975"/>
                  </a:lnTo>
                  <a:lnTo>
                    <a:pt x="27320" y="531987"/>
                  </a:lnTo>
                  <a:lnTo>
                    <a:pt x="7332" y="502354"/>
                  </a:lnTo>
                  <a:lnTo>
                    <a:pt x="0" y="466089"/>
                  </a:lnTo>
                  <a:lnTo>
                    <a:pt x="0" y="9321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316351" y="3907612"/>
            <a:ext cx="10198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0">
                <a:solidFill>
                  <a:srgbClr val="FFFFFF"/>
                </a:solidFill>
                <a:latin typeface="Times New Roman"/>
                <a:cs typeface="Times New Roman"/>
              </a:rPr>
              <a:t>Node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Times New Roman"/>
                <a:cs typeface="Times New Roman"/>
              </a:rPr>
              <a:t>JS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97290" y="2761170"/>
            <a:ext cx="3370579" cy="1470025"/>
            <a:chOff x="2197290" y="2761170"/>
            <a:chExt cx="3370579" cy="147002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5227" y="3256787"/>
              <a:ext cx="969264" cy="9662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205227" y="3256787"/>
              <a:ext cx="969644" cy="966469"/>
            </a:xfrm>
            <a:custGeom>
              <a:avLst/>
              <a:gdLst/>
              <a:ahLst/>
              <a:cxnLst/>
              <a:rect l="l" t="t" r="r" b="b"/>
              <a:pathLst>
                <a:path w="969644" h="966470">
                  <a:moveTo>
                    <a:pt x="0" y="483107"/>
                  </a:moveTo>
                  <a:lnTo>
                    <a:pt x="2217" y="436579"/>
                  </a:lnTo>
                  <a:lnTo>
                    <a:pt x="8736" y="391302"/>
                  </a:lnTo>
                  <a:lnTo>
                    <a:pt x="19352" y="347479"/>
                  </a:lnTo>
                  <a:lnTo>
                    <a:pt x="33863" y="305313"/>
                  </a:lnTo>
                  <a:lnTo>
                    <a:pt x="52066" y="265006"/>
                  </a:lnTo>
                  <a:lnTo>
                    <a:pt x="73758" y="226760"/>
                  </a:lnTo>
                  <a:lnTo>
                    <a:pt x="98737" y="190779"/>
                  </a:lnTo>
                  <a:lnTo>
                    <a:pt x="126798" y="157263"/>
                  </a:lnTo>
                  <a:lnTo>
                    <a:pt x="157740" y="126416"/>
                  </a:lnTo>
                  <a:lnTo>
                    <a:pt x="191360" y="98440"/>
                  </a:lnTo>
                  <a:lnTo>
                    <a:pt x="227455" y="73538"/>
                  </a:lnTo>
                  <a:lnTo>
                    <a:pt x="265821" y="51911"/>
                  </a:lnTo>
                  <a:lnTo>
                    <a:pt x="306257" y="33763"/>
                  </a:lnTo>
                  <a:lnTo>
                    <a:pt x="348558" y="19295"/>
                  </a:lnTo>
                  <a:lnTo>
                    <a:pt x="392523" y="8710"/>
                  </a:lnTo>
                  <a:lnTo>
                    <a:pt x="437949" y="2211"/>
                  </a:lnTo>
                  <a:lnTo>
                    <a:pt x="484632" y="0"/>
                  </a:lnTo>
                  <a:lnTo>
                    <a:pt x="531314" y="2211"/>
                  </a:lnTo>
                  <a:lnTo>
                    <a:pt x="576740" y="8710"/>
                  </a:lnTo>
                  <a:lnTo>
                    <a:pt x="620705" y="19295"/>
                  </a:lnTo>
                  <a:lnTo>
                    <a:pt x="663006" y="33763"/>
                  </a:lnTo>
                  <a:lnTo>
                    <a:pt x="703442" y="51911"/>
                  </a:lnTo>
                  <a:lnTo>
                    <a:pt x="741808" y="73538"/>
                  </a:lnTo>
                  <a:lnTo>
                    <a:pt x="777903" y="98440"/>
                  </a:lnTo>
                  <a:lnTo>
                    <a:pt x="811523" y="126416"/>
                  </a:lnTo>
                  <a:lnTo>
                    <a:pt x="842465" y="157263"/>
                  </a:lnTo>
                  <a:lnTo>
                    <a:pt x="870526" y="190779"/>
                  </a:lnTo>
                  <a:lnTo>
                    <a:pt x="895505" y="226760"/>
                  </a:lnTo>
                  <a:lnTo>
                    <a:pt x="917197" y="265006"/>
                  </a:lnTo>
                  <a:lnTo>
                    <a:pt x="935400" y="305313"/>
                  </a:lnTo>
                  <a:lnTo>
                    <a:pt x="949911" y="347479"/>
                  </a:lnTo>
                  <a:lnTo>
                    <a:pt x="960527" y="391302"/>
                  </a:lnTo>
                  <a:lnTo>
                    <a:pt x="967046" y="436579"/>
                  </a:lnTo>
                  <a:lnTo>
                    <a:pt x="969264" y="483107"/>
                  </a:lnTo>
                  <a:lnTo>
                    <a:pt x="967046" y="529636"/>
                  </a:lnTo>
                  <a:lnTo>
                    <a:pt x="960527" y="574913"/>
                  </a:lnTo>
                  <a:lnTo>
                    <a:pt x="949911" y="618736"/>
                  </a:lnTo>
                  <a:lnTo>
                    <a:pt x="935400" y="660902"/>
                  </a:lnTo>
                  <a:lnTo>
                    <a:pt x="917197" y="701209"/>
                  </a:lnTo>
                  <a:lnTo>
                    <a:pt x="895505" y="739455"/>
                  </a:lnTo>
                  <a:lnTo>
                    <a:pt x="870526" y="775436"/>
                  </a:lnTo>
                  <a:lnTo>
                    <a:pt x="842465" y="808952"/>
                  </a:lnTo>
                  <a:lnTo>
                    <a:pt x="811523" y="839799"/>
                  </a:lnTo>
                  <a:lnTo>
                    <a:pt x="777903" y="867775"/>
                  </a:lnTo>
                  <a:lnTo>
                    <a:pt x="741808" y="892677"/>
                  </a:lnTo>
                  <a:lnTo>
                    <a:pt x="703442" y="914304"/>
                  </a:lnTo>
                  <a:lnTo>
                    <a:pt x="663006" y="932452"/>
                  </a:lnTo>
                  <a:lnTo>
                    <a:pt x="620705" y="946920"/>
                  </a:lnTo>
                  <a:lnTo>
                    <a:pt x="576740" y="957505"/>
                  </a:lnTo>
                  <a:lnTo>
                    <a:pt x="531314" y="964004"/>
                  </a:lnTo>
                  <a:lnTo>
                    <a:pt x="484632" y="966216"/>
                  </a:lnTo>
                  <a:lnTo>
                    <a:pt x="437949" y="964004"/>
                  </a:lnTo>
                  <a:lnTo>
                    <a:pt x="392523" y="957505"/>
                  </a:lnTo>
                  <a:lnTo>
                    <a:pt x="348558" y="946920"/>
                  </a:lnTo>
                  <a:lnTo>
                    <a:pt x="306257" y="932452"/>
                  </a:lnTo>
                  <a:lnTo>
                    <a:pt x="265821" y="914304"/>
                  </a:lnTo>
                  <a:lnTo>
                    <a:pt x="227455" y="892677"/>
                  </a:lnTo>
                  <a:lnTo>
                    <a:pt x="191360" y="867775"/>
                  </a:lnTo>
                  <a:lnTo>
                    <a:pt x="157740" y="839799"/>
                  </a:lnTo>
                  <a:lnTo>
                    <a:pt x="126798" y="808952"/>
                  </a:lnTo>
                  <a:lnTo>
                    <a:pt x="98737" y="775436"/>
                  </a:lnTo>
                  <a:lnTo>
                    <a:pt x="73758" y="739455"/>
                  </a:lnTo>
                  <a:lnTo>
                    <a:pt x="52066" y="701209"/>
                  </a:lnTo>
                  <a:lnTo>
                    <a:pt x="33863" y="660902"/>
                  </a:lnTo>
                  <a:lnTo>
                    <a:pt x="19352" y="618736"/>
                  </a:lnTo>
                  <a:lnTo>
                    <a:pt x="8736" y="574913"/>
                  </a:lnTo>
                  <a:lnTo>
                    <a:pt x="2217" y="529636"/>
                  </a:lnTo>
                  <a:lnTo>
                    <a:pt x="0" y="4831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76244" y="2769107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1990089" y="0"/>
                  </a:moveTo>
                  <a:lnTo>
                    <a:pt x="93217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7"/>
                  </a:lnTo>
                  <a:lnTo>
                    <a:pt x="0" y="466089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7" y="559307"/>
                  </a:lnTo>
                  <a:lnTo>
                    <a:pt x="1990089" y="559307"/>
                  </a:lnTo>
                  <a:lnTo>
                    <a:pt x="2026354" y="551975"/>
                  </a:lnTo>
                  <a:lnTo>
                    <a:pt x="2055987" y="531987"/>
                  </a:lnTo>
                  <a:lnTo>
                    <a:pt x="2075975" y="502354"/>
                  </a:lnTo>
                  <a:lnTo>
                    <a:pt x="2083307" y="466089"/>
                  </a:lnTo>
                  <a:lnTo>
                    <a:pt x="2083307" y="93217"/>
                  </a:lnTo>
                  <a:lnTo>
                    <a:pt x="2075975" y="56953"/>
                  </a:lnTo>
                  <a:lnTo>
                    <a:pt x="2055987" y="27320"/>
                  </a:lnTo>
                  <a:lnTo>
                    <a:pt x="2026354" y="7332"/>
                  </a:lnTo>
                  <a:lnTo>
                    <a:pt x="1990089" y="0"/>
                  </a:lnTo>
                  <a:close/>
                </a:path>
              </a:pathLst>
            </a:custGeom>
            <a:solidFill>
              <a:srgbClr val="446F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76244" y="2769107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5" h="559435">
                  <a:moveTo>
                    <a:pt x="0" y="93217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7" y="0"/>
                  </a:lnTo>
                  <a:lnTo>
                    <a:pt x="1990089" y="0"/>
                  </a:lnTo>
                  <a:lnTo>
                    <a:pt x="2026354" y="7332"/>
                  </a:lnTo>
                  <a:lnTo>
                    <a:pt x="2055987" y="27320"/>
                  </a:lnTo>
                  <a:lnTo>
                    <a:pt x="2075975" y="56953"/>
                  </a:lnTo>
                  <a:lnTo>
                    <a:pt x="2083307" y="93217"/>
                  </a:lnTo>
                  <a:lnTo>
                    <a:pt x="2083307" y="466089"/>
                  </a:lnTo>
                  <a:lnTo>
                    <a:pt x="2075975" y="502354"/>
                  </a:lnTo>
                  <a:lnTo>
                    <a:pt x="2055987" y="531987"/>
                  </a:lnTo>
                  <a:lnTo>
                    <a:pt x="2026354" y="551975"/>
                  </a:lnTo>
                  <a:lnTo>
                    <a:pt x="1990089" y="559307"/>
                  </a:lnTo>
                  <a:lnTo>
                    <a:pt x="93217" y="559307"/>
                  </a:lnTo>
                  <a:lnTo>
                    <a:pt x="56953" y="551975"/>
                  </a:lnTo>
                  <a:lnTo>
                    <a:pt x="27320" y="531987"/>
                  </a:lnTo>
                  <a:lnTo>
                    <a:pt x="7332" y="502354"/>
                  </a:lnTo>
                  <a:lnTo>
                    <a:pt x="0" y="466089"/>
                  </a:lnTo>
                  <a:lnTo>
                    <a:pt x="0" y="9321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931665" y="2807334"/>
            <a:ext cx="1129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Frontend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78518" y="2206434"/>
            <a:ext cx="5263515" cy="3466465"/>
            <a:chOff x="2878518" y="2206434"/>
            <a:chExt cx="5263515" cy="346646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6455" y="2243328"/>
              <a:ext cx="966216" cy="96621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886455" y="2243328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70" h="966469">
                  <a:moveTo>
                    <a:pt x="0" y="483108"/>
                  </a:moveTo>
                  <a:lnTo>
                    <a:pt x="2211" y="436579"/>
                  </a:lnTo>
                  <a:lnTo>
                    <a:pt x="8710" y="391302"/>
                  </a:lnTo>
                  <a:lnTo>
                    <a:pt x="19295" y="347479"/>
                  </a:lnTo>
                  <a:lnTo>
                    <a:pt x="33763" y="305313"/>
                  </a:lnTo>
                  <a:lnTo>
                    <a:pt x="51911" y="265006"/>
                  </a:lnTo>
                  <a:lnTo>
                    <a:pt x="73538" y="226760"/>
                  </a:lnTo>
                  <a:lnTo>
                    <a:pt x="98440" y="190779"/>
                  </a:lnTo>
                  <a:lnTo>
                    <a:pt x="126416" y="157263"/>
                  </a:lnTo>
                  <a:lnTo>
                    <a:pt x="157263" y="126416"/>
                  </a:lnTo>
                  <a:lnTo>
                    <a:pt x="190779" y="98440"/>
                  </a:lnTo>
                  <a:lnTo>
                    <a:pt x="226760" y="73538"/>
                  </a:lnTo>
                  <a:lnTo>
                    <a:pt x="265006" y="51911"/>
                  </a:lnTo>
                  <a:lnTo>
                    <a:pt x="305313" y="33763"/>
                  </a:lnTo>
                  <a:lnTo>
                    <a:pt x="347479" y="19295"/>
                  </a:lnTo>
                  <a:lnTo>
                    <a:pt x="391302" y="8710"/>
                  </a:lnTo>
                  <a:lnTo>
                    <a:pt x="436579" y="2211"/>
                  </a:lnTo>
                  <a:lnTo>
                    <a:pt x="483107" y="0"/>
                  </a:lnTo>
                  <a:lnTo>
                    <a:pt x="529636" y="2211"/>
                  </a:lnTo>
                  <a:lnTo>
                    <a:pt x="574913" y="8710"/>
                  </a:lnTo>
                  <a:lnTo>
                    <a:pt x="618736" y="19295"/>
                  </a:lnTo>
                  <a:lnTo>
                    <a:pt x="660902" y="33763"/>
                  </a:lnTo>
                  <a:lnTo>
                    <a:pt x="701209" y="51911"/>
                  </a:lnTo>
                  <a:lnTo>
                    <a:pt x="739455" y="73538"/>
                  </a:lnTo>
                  <a:lnTo>
                    <a:pt x="775436" y="98440"/>
                  </a:lnTo>
                  <a:lnTo>
                    <a:pt x="808952" y="126416"/>
                  </a:lnTo>
                  <a:lnTo>
                    <a:pt x="839799" y="157263"/>
                  </a:lnTo>
                  <a:lnTo>
                    <a:pt x="867775" y="190779"/>
                  </a:lnTo>
                  <a:lnTo>
                    <a:pt x="892677" y="226760"/>
                  </a:lnTo>
                  <a:lnTo>
                    <a:pt x="914304" y="265006"/>
                  </a:lnTo>
                  <a:lnTo>
                    <a:pt x="932452" y="305313"/>
                  </a:lnTo>
                  <a:lnTo>
                    <a:pt x="946920" y="347479"/>
                  </a:lnTo>
                  <a:lnTo>
                    <a:pt x="957505" y="391302"/>
                  </a:lnTo>
                  <a:lnTo>
                    <a:pt x="964004" y="436579"/>
                  </a:lnTo>
                  <a:lnTo>
                    <a:pt x="966216" y="483108"/>
                  </a:lnTo>
                  <a:lnTo>
                    <a:pt x="964004" y="529636"/>
                  </a:lnTo>
                  <a:lnTo>
                    <a:pt x="957505" y="574913"/>
                  </a:lnTo>
                  <a:lnTo>
                    <a:pt x="946920" y="618736"/>
                  </a:lnTo>
                  <a:lnTo>
                    <a:pt x="932452" y="660902"/>
                  </a:lnTo>
                  <a:lnTo>
                    <a:pt x="914304" y="701209"/>
                  </a:lnTo>
                  <a:lnTo>
                    <a:pt x="892677" y="739455"/>
                  </a:lnTo>
                  <a:lnTo>
                    <a:pt x="867775" y="775436"/>
                  </a:lnTo>
                  <a:lnTo>
                    <a:pt x="839799" y="808952"/>
                  </a:lnTo>
                  <a:lnTo>
                    <a:pt x="808952" y="839799"/>
                  </a:lnTo>
                  <a:lnTo>
                    <a:pt x="775436" y="867775"/>
                  </a:lnTo>
                  <a:lnTo>
                    <a:pt x="739455" y="892677"/>
                  </a:lnTo>
                  <a:lnTo>
                    <a:pt x="701209" y="914304"/>
                  </a:lnTo>
                  <a:lnTo>
                    <a:pt x="660902" y="932452"/>
                  </a:lnTo>
                  <a:lnTo>
                    <a:pt x="618736" y="946920"/>
                  </a:lnTo>
                  <a:lnTo>
                    <a:pt x="574913" y="957505"/>
                  </a:lnTo>
                  <a:lnTo>
                    <a:pt x="529636" y="964004"/>
                  </a:lnTo>
                  <a:lnTo>
                    <a:pt x="483107" y="966216"/>
                  </a:lnTo>
                  <a:lnTo>
                    <a:pt x="436579" y="964004"/>
                  </a:lnTo>
                  <a:lnTo>
                    <a:pt x="391302" y="957505"/>
                  </a:lnTo>
                  <a:lnTo>
                    <a:pt x="347479" y="946920"/>
                  </a:lnTo>
                  <a:lnTo>
                    <a:pt x="305313" y="932452"/>
                  </a:lnTo>
                  <a:lnTo>
                    <a:pt x="265006" y="914304"/>
                  </a:lnTo>
                  <a:lnTo>
                    <a:pt x="226760" y="892677"/>
                  </a:lnTo>
                  <a:lnTo>
                    <a:pt x="190779" y="867775"/>
                  </a:lnTo>
                  <a:lnTo>
                    <a:pt x="157263" y="839799"/>
                  </a:lnTo>
                  <a:lnTo>
                    <a:pt x="126416" y="808952"/>
                  </a:lnTo>
                  <a:lnTo>
                    <a:pt x="98440" y="775436"/>
                  </a:lnTo>
                  <a:lnTo>
                    <a:pt x="73538" y="739455"/>
                  </a:lnTo>
                  <a:lnTo>
                    <a:pt x="51911" y="701209"/>
                  </a:lnTo>
                  <a:lnTo>
                    <a:pt x="33763" y="660902"/>
                  </a:lnTo>
                  <a:lnTo>
                    <a:pt x="19295" y="618736"/>
                  </a:lnTo>
                  <a:lnTo>
                    <a:pt x="8710" y="574913"/>
                  </a:lnTo>
                  <a:lnTo>
                    <a:pt x="2211" y="529636"/>
                  </a:lnTo>
                  <a:lnTo>
                    <a:pt x="0" y="48310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43382" y="4734750"/>
              <a:ext cx="111886" cy="11341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0502" y="4823142"/>
              <a:ext cx="113410" cy="1118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70002" y="4891722"/>
              <a:ext cx="113411" cy="11341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18158" y="3719766"/>
              <a:ext cx="111886" cy="11341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43482" y="3899598"/>
              <a:ext cx="113410" cy="1118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1666" y="2377122"/>
              <a:ext cx="113411" cy="1134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5778" y="2291778"/>
              <a:ext cx="113410" cy="11341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59890" y="2206434"/>
              <a:ext cx="113411" cy="11341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95526" y="2291778"/>
              <a:ext cx="111886" cy="11341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29638" y="2377122"/>
              <a:ext cx="111887" cy="1134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59890" y="2386266"/>
              <a:ext cx="113411" cy="11341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59890" y="2566098"/>
              <a:ext cx="113411" cy="11341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907023" y="5105400"/>
              <a:ext cx="2085339" cy="559435"/>
            </a:xfrm>
            <a:custGeom>
              <a:avLst/>
              <a:gdLst/>
              <a:ahLst/>
              <a:cxnLst/>
              <a:rect l="l" t="t" r="r" b="b"/>
              <a:pathLst>
                <a:path w="2085340" h="559435">
                  <a:moveTo>
                    <a:pt x="1991614" y="0"/>
                  </a:moveTo>
                  <a:lnTo>
                    <a:pt x="93217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8"/>
                  </a:lnTo>
                  <a:lnTo>
                    <a:pt x="0" y="466090"/>
                  </a:lnTo>
                  <a:lnTo>
                    <a:pt x="7332" y="502375"/>
                  </a:lnTo>
                  <a:lnTo>
                    <a:pt x="27320" y="532006"/>
                  </a:lnTo>
                  <a:lnTo>
                    <a:pt x="56953" y="551982"/>
                  </a:lnTo>
                  <a:lnTo>
                    <a:pt x="93217" y="559308"/>
                  </a:lnTo>
                  <a:lnTo>
                    <a:pt x="1991614" y="559308"/>
                  </a:lnTo>
                  <a:lnTo>
                    <a:pt x="2027878" y="551982"/>
                  </a:lnTo>
                  <a:lnTo>
                    <a:pt x="2057511" y="532006"/>
                  </a:lnTo>
                  <a:lnTo>
                    <a:pt x="2077499" y="502375"/>
                  </a:lnTo>
                  <a:lnTo>
                    <a:pt x="2084831" y="466090"/>
                  </a:lnTo>
                  <a:lnTo>
                    <a:pt x="2084831" y="93218"/>
                  </a:lnTo>
                  <a:lnTo>
                    <a:pt x="2077499" y="56953"/>
                  </a:lnTo>
                  <a:lnTo>
                    <a:pt x="2057511" y="27320"/>
                  </a:lnTo>
                  <a:lnTo>
                    <a:pt x="2027878" y="7332"/>
                  </a:lnTo>
                  <a:lnTo>
                    <a:pt x="1991614" y="0"/>
                  </a:lnTo>
                  <a:close/>
                </a:path>
              </a:pathLst>
            </a:custGeom>
            <a:solidFill>
              <a:srgbClr val="A13B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907023" y="5105400"/>
              <a:ext cx="2085339" cy="559435"/>
            </a:xfrm>
            <a:custGeom>
              <a:avLst/>
              <a:gdLst/>
              <a:ahLst/>
              <a:cxnLst/>
              <a:rect l="l" t="t" r="r" b="b"/>
              <a:pathLst>
                <a:path w="2085340" h="559435">
                  <a:moveTo>
                    <a:pt x="0" y="93218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7" y="0"/>
                  </a:lnTo>
                  <a:lnTo>
                    <a:pt x="1991614" y="0"/>
                  </a:lnTo>
                  <a:lnTo>
                    <a:pt x="2027878" y="7332"/>
                  </a:lnTo>
                  <a:lnTo>
                    <a:pt x="2057511" y="27320"/>
                  </a:lnTo>
                  <a:lnTo>
                    <a:pt x="2077499" y="56953"/>
                  </a:lnTo>
                  <a:lnTo>
                    <a:pt x="2084831" y="93218"/>
                  </a:lnTo>
                  <a:lnTo>
                    <a:pt x="2084831" y="466090"/>
                  </a:lnTo>
                  <a:lnTo>
                    <a:pt x="2077499" y="502375"/>
                  </a:lnTo>
                  <a:lnTo>
                    <a:pt x="2057511" y="532006"/>
                  </a:lnTo>
                  <a:lnTo>
                    <a:pt x="2027878" y="551982"/>
                  </a:lnTo>
                  <a:lnTo>
                    <a:pt x="1991614" y="559308"/>
                  </a:lnTo>
                  <a:lnTo>
                    <a:pt x="93217" y="559308"/>
                  </a:lnTo>
                  <a:lnTo>
                    <a:pt x="56953" y="551982"/>
                  </a:lnTo>
                  <a:lnTo>
                    <a:pt x="27320" y="532006"/>
                  </a:lnTo>
                  <a:lnTo>
                    <a:pt x="7332" y="502375"/>
                  </a:lnTo>
                  <a:lnTo>
                    <a:pt x="0" y="466090"/>
                  </a:lnTo>
                  <a:lnTo>
                    <a:pt x="0" y="9321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363715" y="5144516"/>
            <a:ext cx="1454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Spring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Boot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326062" y="4372038"/>
            <a:ext cx="4013835" cy="1145540"/>
            <a:chOff x="5326062" y="4372038"/>
            <a:chExt cx="4013835" cy="1145540"/>
          </a:xfrm>
        </p:grpSpPr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34000" y="4543044"/>
              <a:ext cx="966215" cy="96621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34000" y="4543044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70" h="966470">
                  <a:moveTo>
                    <a:pt x="0" y="483107"/>
                  </a:moveTo>
                  <a:lnTo>
                    <a:pt x="2211" y="436579"/>
                  </a:lnTo>
                  <a:lnTo>
                    <a:pt x="8710" y="391302"/>
                  </a:lnTo>
                  <a:lnTo>
                    <a:pt x="19295" y="347479"/>
                  </a:lnTo>
                  <a:lnTo>
                    <a:pt x="33763" y="305313"/>
                  </a:lnTo>
                  <a:lnTo>
                    <a:pt x="51911" y="265006"/>
                  </a:lnTo>
                  <a:lnTo>
                    <a:pt x="73538" y="226760"/>
                  </a:lnTo>
                  <a:lnTo>
                    <a:pt x="98440" y="190779"/>
                  </a:lnTo>
                  <a:lnTo>
                    <a:pt x="126416" y="157263"/>
                  </a:lnTo>
                  <a:lnTo>
                    <a:pt x="157263" y="126416"/>
                  </a:lnTo>
                  <a:lnTo>
                    <a:pt x="190779" y="98440"/>
                  </a:lnTo>
                  <a:lnTo>
                    <a:pt x="226760" y="73538"/>
                  </a:lnTo>
                  <a:lnTo>
                    <a:pt x="265006" y="51911"/>
                  </a:lnTo>
                  <a:lnTo>
                    <a:pt x="305313" y="33763"/>
                  </a:lnTo>
                  <a:lnTo>
                    <a:pt x="347479" y="19295"/>
                  </a:lnTo>
                  <a:lnTo>
                    <a:pt x="391302" y="8710"/>
                  </a:lnTo>
                  <a:lnTo>
                    <a:pt x="436579" y="2211"/>
                  </a:lnTo>
                  <a:lnTo>
                    <a:pt x="483108" y="0"/>
                  </a:lnTo>
                  <a:lnTo>
                    <a:pt x="529636" y="2211"/>
                  </a:lnTo>
                  <a:lnTo>
                    <a:pt x="574913" y="8710"/>
                  </a:lnTo>
                  <a:lnTo>
                    <a:pt x="618736" y="19295"/>
                  </a:lnTo>
                  <a:lnTo>
                    <a:pt x="660902" y="33763"/>
                  </a:lnTo>
                  <a:lnTo>
                    <a:pt x="701209" y="51911"/>
                  </a:lnTo>
                  <a:lnTo>
                    <a:pt x="739455" y="73538"/>
                  </a:lnTo>
                  <a:lnTo>
                    <a:pt x="775436" y="98440"/>
                  </a:lnTo>
                  <a:lnTo>
                    <a:pt x="808952" y="126416"/>
                  </a:lnTo>
                  <a:lnTo>
                    <a:pt x="839799" y="157263"/>
                  </a:lnTo>
                  <a:lnTo>
                    <a:pt x="867775" y="190779"/>
                  </a:lnTo>
                  <a:lnTo>
                    <a:pt x="892677" y="226760"/>
                  </a:lnTo>
                  <a:lnTo>
                    <a:pt x="914304" y="265006"/>
                  </a:lnTo>
                  <a:lnTo>
                    <a:pt x="932452" y="305313"/>
                  </a:lnTo>
                  <a:lnTo>
                    <a:pt x="946920" y="347479"/>
                  </a:lnTo>
                  <a:lnTo>
                    <a:pt x="957505" y="391302"/>
                  </a:lnTo>
                  <a:lnTo>
                    <a:pt x="964004" y="436579"/>
                  </a:lnTo>
                  <a:lnTo>
                    <a:pt x="966215" y="483107"/>
                  </a:lnTo>
                  <a:lnTo>
                    <a:pt x="964004" y="529636"/>
                  </a:lnTo>
                  <a:lnTo>
                    <a:pt x="957505" y="574913"/>
                  </a:lnTo>
                  <a:lnTo>
                    <a:pt x="946920" y="618736"/>
                  </a:lnTo>
                  <a:lnTo>
                    <a:pt x="932452" y="660902"/>
                  </a:lnTo>
                  <a:lnTo>
                    <a:pt x="914304" y="701209"/>
                  </a:lnTo>
                  <a:lnTo>
                    <a:pt x="892677" y="739455"/>
                  </a:lnTo>
                  <a:lnTo>
                    <a:pt x="867775" y="775436"/>
                  </a:lnTo>
                  <a:lnTo>
                    <a:pt x="839799" y="808952"/>
                  </a:lnTo>
                  <a:lnTo>
                    <a:pt x="808952" y="839799"/>
                  </a:lnTo>
                  <a:lnTo>
                    <a:pt x="775436" y="867775"/>
                  </a:lnTo>
                  <a:lnTo>
                    <a:pt x="739455" y="892677"/>
                  </a:lnTo>
                  <a:lnTo>
                    <a:pt x="701209" y="914304"/>
                  </a:lnTo>
                  <a:lnTo>
                    <a:pt x="660902" y="932452"/>
                  </a:lnTo>
                  <a:lnTo>
                    <a:pt x="618736" y="946920"/>
                  </a:lnTo>
                  <a:lnTo>
                    <a:pt x="574913" y="957505"/>
                  </a:lnTo>
                  <a:lnTo>
                    <a:pt x="529636" y="964004"/>
                  </a:lnTo>
                  <a:lnTo>
                    <a:pt x="483108" y="966215"/>
                  </a:lnTo>
                  <a:lnTo>
                    <a:pt x="436579" y="964004"/>
                  </a:lnTo>
                  <a:lnTo>
                    <a:pt x="391302" y="957505"/>
                  </a:lnTo>
                  <a:lnTo>
                    <a:pt x="347479" y="946920"/>
                  </a:lnTo>
                  <a:lnTo>
                    <a:pt x="305313" y="932452"/>
                  </a:lnTo>
                  <a:lnTo>
                    <a:pt x="265006" y="914304"/>
                  </a:lnTo>
                  <a:lnTo>
                    <a:pt x="226760" y="892677"/>
                  </a:lnTo>
                  <a:lnTo>
                    <a:pt x="190779" y="867775"/>
                  </a:lnTo>
                  <a:lnTo>
                    <a:pt x="157263" y="839799"/>
                  </a:lnTo>
                  <a:lnTo>
                    <a:pt x="126416" y="808952"/>
                  </a:lnTo>
                  <a:lnTo>
                    <a:pt x="98440" y="775436"/>
                  </a:lnTo>
                  <a:lnTo>
                    <a:pt x="73538" y="739455"/>
                  </a:lnTo>
                  <a:lnTo>
                    <a:pt x="51911" y="701209"/>
                  </a:lnTo>
                  <a:lnTo>
                    <a:pt x="33763" y="660902"/>
                  </a:lnTo>
                  <a:lnTo>
                    <a:pt x="19295" y="618736"/>
                  </a:lnTo>
                  <a:lnTo>
                    <a:pt x="8710" y="574913"/>
                  </a:lnTo>
                  <a:lnTo>
                    <a:pt x="2211" y="529636"/>
                  </a:lnTo>
                  <a:lnTo>
                    <a:pt x="0" y="4831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248144" y="4379976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4" h="559435">
                  <a:moveTo>
                    <a:pt x="1990089" y="0"/>
                  </a:moveTo>
                  <a:lnTo>
                    <a:pt x="93217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8"/>
                  </a:lnTo>
                  <a:lnTo>
                    <a:pt x="0" y="466090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7" y="559307"/>
                  </a:lnTo>
                  <a:lnTo>
                    <a:pt x="1990089" y="559307"/>
                  </a:lnTo>
                  <a:lnTo>
                    <a:pt x="2026354" y="551975"/>
                  </a:lnTo>
                  <a:lnTo>
                    <a:pt x="2055987" y="531987"/>
                  </a:lnTo>
                  <a:lnTo>
                    <a:pt x="2075975" y="502354"/>
                  </a:lnTo>
                  <a:lnTo>
                    <a:pt x="2083307" y="466090"/>
                  </a:lnTo>
                  <a:lnTo>
                    <a:pt x="2083307" y="93218"/>
                  </a:lnTo>
                  <a:lnTo>
                    <a:pt x="2075975" y="56953"/>
                  </a:lnTo>
                  <a:lnTo>
                    <a:pt x="2055987" y="27320"/>
                  </a:lnTo>
                  <a:lnTo>
                    <a:pt x="2026354" y="7332"/>
                  </a:lnTo>
                  <a:lnTo>
                    <a:pt x="1990089" y="0"/>
                  </a:lnTo>
                  <a:close/>
                </a:path>
              </a:pathLst>
            </a:custGeom>
            <a:solidFill>
              <a:srgbClr val="BC53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248144" y="4379976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4" h="559435">
                  <a:moveTo>
                    <a:pt x="0" y="93218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7" y="0"/>
                  </a:lnTo>
                  <a:lnTo>
                    <a:pt x="1990089" y="0"/>
                  </a:lnTo>
                  <a:lnTo>
                    <a:pt x="2026354" y="7332"/>
                  </a:lnTo>
                  <a:lnTo>
                    <a:pt x="2055987" y="27320"/>
                  </a:lnTo>
                  <a:lnTo>
                    <a:pt x="2075975" y="56953"/>
                  </a:lnTo>
                  <a:lnTo>
                    <a:pt x="2083307" y="93218"/>
                  </a:lnTo>
                  <a:lnTo>
                    <a:pt x="2083307" y="466090"/>
                  </a:lnTo>
                  <a:lnTo>
                    <a:pt x="2075975" y="502354"/>
                  </a:lnTo>
                  <a:lnTo>
                    <a:pt x="2055987" y="531987"/>
                  </a:lnTo>
                  <a:lnTo>
                    <a:pt x="2026354" y="551975"/>
                  </a:lnTo>
                  <a:lnTo>
                    <a:pt x="1990089" y="559307"/>
                  </a:lnTo>
                  <a:lnTo>
                    <a:pt x="93217" y="559307"/>
                  </a:lnTo>
                  <a:lnTo>
                    <a:pt x="56953" y="551975"/>
                  </a:lnTo>
                  <a:lnTo>
                    <a:pt x="27320" y="531987"/>
                  </a:lnTo>
                  <a:lnTo>
                    <a:pt x="7332" y="502354"/>
                  </a:lnTo>
                  <a:lnTo>
                    <a:pt x="0" y="466090"/>
                  </a:lnTo>
                  <a:lnTo>
                    <a:pt x="0" y="9321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7704581" y="4418838"/>
            <a:ext cx="961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Times New Roman"/>
                <a:cs typeface="Times New Roman"/>
              </a:rPr>
              <a:t>MySQL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662610" y="3271710"/>
            <a:ext cx="3292475" cy="1535430"/>
            <a:chOff x="6662610" y="3271710"/>
            <a:chExt cx="3292475" cy="1535430"/>
          </a:xfrm>
        </p:grpSpPr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70547" y="3832859"/>
              <a:ext cx="966216" cy="9662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670547" y="3832859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70" h="966470">
                  <a:moveTo>
                    <a:pt x="0" y="483107"/>
                  </a:moveTo>
                  <a:lnTo>
                    <a:pt x="2211" y="436579"/>
                  </a:lnTo>
                  <a:lnTo>
                    <a:pt x="8710" y="391302"/>
                  </a:lnTo>
                  <a:lnTo>
                    <a:pt x="19295" y="347479"/>
                  </a:lnTo>
                  <a:lnTo>
                    <a:pt x="33763" y="305313"/>
                  </a:lnTo>
                  <a:lnTo>
                    <a:pt x="51911" y="265006"/>
                  </a:lnTo>
                  <a:lnTo>
                    <a:pt x="73538" y="226760"/>
                  </a:lnTo>
                  <a:lnTo>
                    <a:pt x="98440" y="190779"/>
                  </a:lnTo>
                  <a:lnTo>
                    <a:pt x="126416" y="157263"/>
                  </a:lnTo>
                  <a:lnTo>
                    <a:pt x="157263" y="126416"/>
                  </a:lnTo>
                  <a:lnTo>
                    <a:pt x="190779" y="98440"/>
                  </a:lnTo>
                  <a:lnTo>
                    <a:pt x="226760" y="73538"/>
                  </a:lnTo>
                  <a:lnTo>
                    <a:pt x="265006" y="51911"/>
                  </a:lnTo>
                  <a:lnTo>
                    <a:pt x="305313" y="33763"/>
                  </a:lnTo>
                  <a:lnTo>
                    <a:pt x="347479" y="19295"/>
                  </a:lnTo>
                  <a:lnTo>
                    <a:pt x="391302" y="8710"/>
                  </a:lnTo>
                  <a:lnTo>
                    <a:pt x="436579" y="2211"/>
                  </a:lnTo>
                  <a:lnTo>
                    <a:pt x="483107" y="0"/>
                  </a:lnTo>
                  <a:lnTo>
                    <a:pt x="529636" y="2211"/>
                  </a:lnTo>
                  <a:lnTo>
                    <a:pt x="574913" y="8710"/>
                  </a:lnTo>
                  <a:lnTo>
                    <a:pt x="618736" y="19295"/>
                  </a:lnTo>
                  <a:lnTo>
                    <a:pt x="660902" y="33763"/>
                  </a:lnTo>
                  <a:lnTo>
                    <a:pt x="701209" y="51911"/>
                  </a:lnTo>
                  <a:lnTo>
                    <a:pt x="739455" y="73538"/>
                  </a:lnTo>
                  <a:lnTo>
                    <a:pt x="775436" y="98440"/>
                  </a:lnTo>
                  <a:lnTo>
                    <a:pt x="808952" y="126416"/>
                  </a:lnTo>
                  <a:lnTo>
                    <a:pt x="839799" y="157263"/>
                  </a:lnTo>
                  <a:lnTo>
                    <a:pt x="867775" y="190779"/>
                  </a:lnTo>
                  <a:lnTo>
                    <a:pt x="892677" y="226760"/>
                  </a:lnTo>
                  <a:lnTo>
                    <a:pt x="914304" y="265006"/>
                  </a:lnTo>
                  <a:lnTo>
                    <a:pt x="932452" y="305313"/>
                  </a:lnTo>
                  <a:lnTo>
                    <a:pt x="946920" y="347479"/>
                  </a:lnTo>
                  <a:lnTo>
                    <a:pt x="957505" y="391302"/>
                  </a:lnTo>
                  <a:lnTo>
                    <a:pt x="964004" y="436579"/>
                  </a:lnTo>
                  <a:lnTo>
                    <a:pt x="966216" y="483107"/>
                  </a:lnTo>
                  <a:lnTo>
                    <a:pt x="964004" y="529636"/>
                  </a:lnTo>
                  <a:lnTo>
                    <a:pt x="957505" y="574913"/>
                  </a:lnTo>
                  <a:lnTo>
                    <a:pt x="946920" y="618736"/>
                  </a:lnTo>
                  <a:lnTo>
                    <a:pt x="932452" y="660902"/>
                  </a:lnTo>
                  <a:lnTo>
                    <a:pt x="914304" y="701209"/>
                  </a:lnTo>
                  <a:lnTo>
                    <a:pt x="892677" y="739455"/>
                  </a:lnTo>
                  <a:lnTo>
                    <a:pt x="867775" y="775436"/>
                  </a:lnTo>
                  <a:lnTo>
                    <a:pt x="839799" y="808952"/>
                  </a:lnTo>
                  <a:lnTo>
                    <a:pt x="808952" y="839799"/>
                  </a:lnTo>
                  <a:lnTo>
                    <a:pt x="775436" y="867775"/>
                  </a:lnTo>
                  <a:lnTo>
                    <a:pt x="739455" y="892677"/>
                  </a:lnTo>
                  <a:lnTo>
                    <a:pt x="701209" y="914304"/>
                  </a:lnTo>
                  <a:lnTo>
                    <a:pt x="660902" y="932452"/>
                  </a:lnTo>
                  <a:lnTo>
                    <a:pt x="618736" y="946920"/>
                  </a:lnTo>
                  <a:lnTo>
                    <a:pt x="574913" y="957505"/>
                  </a:lnTo>
                  <a:lnTo>
                    <a:pt x="529636" y="964004"/>
                  </a:lnTo>
                  <a:lnTo>
                    <a:pt x="483107" y="966215"/>
                  </a:lnTo>
                  <a:lnTo>
                    <a:pt x="436579" y="964004"/>
                  </a:lnTo>
                  <a:lnTo>
                    <a:pt x="391302" y="957505"/>
                  </a:lnTo>
                  <a:lnTo>
                    <a:pt x="347479" y="946920"/>
                  </a:lnTo>
                  <a:lnTo>
                    <a:pt x="305313" y="932452"/>
                  </a:lnTo>
                  <a:lnTo>
                    <a:pt x="265006" y="914304"/>
                  </a:lnTo>
                  <a:lnTo>
                    <a:pt x="226760" y="892677"/>
                  </a:lnTo>
                  <a:lnTo>
                    <a:pt x="190779" y="867775"/>
                  </a:lnTo>
                  <a:lnTo>
                    <a:pt x="157263" y="839799"/>
                  </a:lnTo>
                  <a:lnTo>
                    <a:pt x="126416" y="808952"/>
                  </a:lnTo>
                  <a:lnTo>
                    <a:pt x="98440" y="775436"/>
                  </a:lnTo>
                  <a:lnTo>
                    <a:pt x="73538" y="739455"/>
                  </a:lnTo>
                  <a:lnTo>
                    <a:pt x="51911" y="701209"/>
                  </a:lnTo>
                  <a:lnTo>
                    <a:pt x="33763" y="660902"/>
                  </a:lnTo>
                  <a:lnTo>
                    <a:pt x="19295" y="618736"/>
                  </a:lnTo>
                  <a:lnTo>
                    <a:pt x="8710" y="574913"/>
                  </a:lnTo>
                  <a:lnTo>
                    <a:pt x="2211" y="529636"/>
                  </a:lnTo>
                  <a:lnTo>
                    <a:pt x="0" y="4831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863839" y="3279647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4" h="559435">
                  <a:moveTo>
                    <a:pt x="1990089" y="0"/>
                  </a:moveTo>
                  <a:lnTo>
                    <a:pt x="93217" y="0"/>
                  </a:lnTo>
                  <a:lnTo>
                    <a:pt x="56953" y="7332"/>
                  </a:lnTo>
                  <a:lnTo>
                    <a:pt x="27320" y="27320"/>
                  </a:lnTo>
                  <a:lnTo>
                    <a:pt x="7332" y="56953"/>
                  </a:lnTo>
                  <a:lnTo>
                    <a:pt x="0" y="93217"/>
                  </a:lnTo>
                  <a:lnTo>
                    <a:pt x="0" y="466089"/>
                  </a:lnTo>
                  <a:lnTo>
                    <a:pt x="7332" y="502354"/>
                  </a:lnTo>
                  <a:lnTo>
                    <a:pt x="27320" y="531987"/>
                  </a:lnTo>
                  <a:lnTo>
                    <a:pt x="56953" y="551975"/>
                  </a:lnTo>
                  <a:lnTo>
                    <a:pt x="93217" y="559307"/>
                  </a:lnTo>
                  <a:lnTo>
                    <a:pt x="1990089" y="559307"/>
                  </a:lnTo>
                  <a:lnTo>
                    <a:pt x="2026354" y="551975"/>
                  </a:lnTo>
                  <a:lnTo>
                    <a:pt x="2055987" y="531987"/>
                  </a:lnTo>
                  <a:lnTo>
                    <a:pt x="2075975" y="502354"/>
                  </a:lnTo>
                  <a:lnTo>
                    <a:pt x="2083307" y="466089"/>
                  </a:lnTo>
                  <a:lnTo>
                    <a:pt x="2083307" y="93217"/>
                  </a:lnTo>
                  <a:lnTo>
                    <a:pt x="2075975" y="56953"/>
                  </a:lnTo>
                  <a:lnTo>
                    <a:pt x="2055987" y="27320"/>
                  </a:lnTo>
                  <a:lnTo>
                    <a:pt x="2026354" y="7332"/>
                  </a:lnTo>
                  <a:lnTo>
                    <a:pt x="1990089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863839" y="3279647"/>
              <a:ext cx="2083435" cy="559435"/>
            </a:xfrm>
            <a:custGeom>
              <a:avLst/>
              <a:gdLst/>
              <a:ahLst/>
              <a:cxnLst/>
              <a:rect l="l" t="t" r="r" b="b"/>
              <a:pathLst>
                <a:path w="2083434" h="559435">
                  <a:moveTo>
                    <a:pt x="0" y="93217"/>
                  </a:moveTo>
                  <a:lnTo>
                    <a:pt x="7332" y="56953"/>
                  </a:lnTo>
                  <a:lnTo>
                    <a:pt x="27320" y="27320"/>
                  </a:lnTo>
                  <a:lnTo>
                    <a:pt x="56953" y="7332"/>
                  </a:lnTo>
                  <a:lnTo>
                    <a:pt x="93217" y="0"/>
                  </a:lnTo>
                  <a:lnTo>
                    <a:pt x="1990089" y="0"/>
                  </a:lnTo>
                  <a:lnTo>
                    <a:pt x="2026354" y="7332"/>
                  </a:lnTo>
                  <a:lnTo>
                    <a:pt x="2055987" y="27320"/>
                  </a:lnTo>
                  <a:lnTo>
                    <a:pt x="2075975" y="56953"/>
                  </a:lnTo>
                  <a:lnTo>
                    <a:pt x="2083307" y="93217"/>
                  </a:lnTo>
                  <a:lnTo>
                    <a:pt x="2083307" y="466089"/>
                  </a:lnTo>
                  <a:lnTo>
                    <a:pt x="2075975" y="502354"/>
                  </a:lnTo>
                  <a:lnTo>
                    <a:pt x="2055987" y="531987"/>
                  </a:lnTo>
                  <a:lnTo>
                    <a:pt x="2026354" y="551975"/>
                  </a:lnTo>
                  <a:lnTo>
                    <a:pt x="1990089" y="559307"/>
                  </a:lnTo>
                  <a:lnTo>
                    <a:pt x="93217" y="559307"/>
                  </a:lnTo>
                  <a:lnTo>
                    <a:pt x="56953" y="551975"/>
                  </a:lnTo>
                  <a:lnTo>
                    <a:pt x="27320" y="531987"/>
                  </a:lnTo>
                  <a:lnTo>
                    <a:pt x="7332" y="502354"/>
                  </a:lnTo>
                  <a:lnTo>
                    <a:pt x="0" y="466089"/>
                  </a:lnTo>
                  <a:lnTo>
                    <a:pt x="0" y="9321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319896" y="3318129"/>
            <a:ext cx="1032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Times New Roman"/>
                <a:cs typeface="Times New Roman"/>
              </a:rPr>
              <a:t>Ba</a:t>
            </a:r>
            <a:r>
              <a:rPr dirty="0" sz="2400" spc="-13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2400" spc="-11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260018" y="2738310"/>
            <a:ext cx="982344" cy="982344"/>
            <a:chOff x="7260018" y="2738310"/>
            <a:chExt cx="982344" cy="982344"/>
          </a:xfrm>
        </p:grpSpPr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67956" y="2746248"/>
              <a:ext cx="966216" cy="96621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267956" y="2746248"/>
              <a:ext cx="966469" cy="966469"/>
            </a:xfrm>
            <a:custGeom>
              <a:avLst/>
              <a:gdLst/>
              <a:ahLst/>
              <a:cxnLst/>
              <a:rect l="l" t="t" r="r" b="b"/>
              <a:pathLst>
                <a:path w="966470" h="966470">
                  <a:moveTo>
                    <a:pt x="0" y="483107"/>
                  </a:moveTo>
                  <a:lnTo>
                    <a:pt x="2211" y="436579"/>
                  </a:lnTo>
                  <a:lnTo>
                    <a:pt x="8710" y="391302"/>
                  </a:lnTo>
                  <a:lnTo>
                    <a:pt x="19295" y="347479"/>
                  </a:lnTo>
                  <a:lnTo>
                    <a:pt x="33763" y="305313"/>
                  </a:lnTo>
                  <a:lnTo>
                    <a:pt x="51911" y="265006"/>
                  </a:lnTo>
                  <a:lnTo>
                    <a:pt x="73538" y="226760"/>
                  </a:lnTo>
                  <a:lnTo>
                    <a:pt x="98440" y="190779"/>
                  </a:lnTo>
                  <a:lnTo>
                    <a:pt x="126416" y="157263"/>
                  </a:lnTo>
                  <a:lnTo>
                    <a:pt x="157263" y="126416"/>
                  </a:lnTo>
                  <a:lnTo>
                    <a:pt x="190779" y="98440"/>
                  </a:lnTo>
                  <a:lnTo>
                    <a:pt x="226760" y="73538"/>
                  </a:lnTo>
                  <a:lnTo>
                    <a:pt x="265006" y="51911"/>
                  </a:lnTo>
                  <a:lnTo>
                    <a:pt x="305313" y="33763"/>
                  </a:lnTo>
                  <a:lnTo>
                    <a:pt x="347479" y="19295"/>
                  </a:lnTo>
                  <a:lnTo>
                    <a:pt x="391302" y="8710"/>
                  </a:lnTo>
                  <a:lnTo>
                    <a:pt x="436579" y="2211"/>
                  </a:lnTo>
                  <a:lnTo>
                    <a:pt x="483108" y="0"/>
                  </a:lnTo>
                  <a:lnTo>
                    <a:pt x="529636" y="2211"/>
                  </a:lnTo>
                  <a:lnTo>
                    <a:pt x="574913" y="8710"/>
                  </a:lnTo>
                  <a:lnTo>
                    <a:pt x="618736" y="19295"/>
                  </a:lnTo>
                  <a:lnTo>
                    <a:pt x="660902" y="33763"/>
                  </a:lnTo>
                  <a:lnTo>
                    <a:pt x="701209" y="51911"/>
                  </a:lnTo>
                  <a:lnTo>
                    <a:pt x="739455" y="73538"/>
                  </a:lnTo>
                  <a:lnTo>
                    <a:pt x="775436" y="98440"/>
                  </a:lnTo>
                  <a:lnTo>
                    <a:pt x="808952" y="126416"/>
                  </a:lnTo>
                  <a:lnTo>
                    <a:pt x="839799" y="157263"/>
                  </a:lnTo>
                  <a:lnTo>
                    <a:pt x="867775" y="190779"/>
                  </a:lnTo>
                  <a:lnTo>
                    <a:pt x="892677" y="226760"/>
                  </a:lnTo>
                  <a:lnTo>
                    <a:pt x="914304" y="265006"/>
                  </a:lnTo>
                  <a:lnTo>
                    <a:pt x="932452" y="305313"/>
                  </a:lnTo>
                  <a:lnTo>
                    <a:pt x="946920" y="347479"/>
                  </a:lnTo>
                  <a:lnTo>
                    <a:pt x="957505" y="391302"/>
                  </a:lnTo>
                  <a:lnTo>
                    <a:pt x="964004" y="436579"/>
                  </a:lnTo>
                  <a:lnTo>
                    <a:pt x="966216" y="483107"/>
                  </a:lnTo>
                  <a:lnTo>
                    <a:pt x="964004" y="529636"/>
                  </a:lnTo>
                  <a:lnTo>
                    <a:pt x="957505" y="574913"/>
                  </a:lnTo>
                  <a:lnTo>
                    <a:pt x="946920" y="618736"/>
                  </a:lnTo>
                  <a:lnTo>
                    <a:pt x="932452" y="660902"/>
                  </a:lnTo>
                  <a:lnTo>
                    <a:pt x="914304" y="701209"/>
                  </a:lnTo>
                  <a:lnTo>
                    <a:pt x="892677" y="739455"/>
                  </a:lnTo>
                  <a:lnTo>
                    <a:pt x="867775" y="775436"/>
                  </a:lnTo>
                  <a:lnTo>
                    <a:pt x="839799" y="808952"/>
                  </a:lnTo>
                  <a:lnTo>
                    <a:pt x="808952" y="839799"/>
                  </a:lnTo>
                  <a:lnTo>
                    <a:pt x="775436" y="867775"/>
                  </a:lnTo>
                  <a:lnTo>
                    <a:pt x="739455" y="892677"/>
                  </a:lnTo>
                  <a:lnTo>
                    <a:pt x="701209" y="914304"/>
                  </a:lnTo>
                  <a:lnTo>
                    <a:pt x="660902" y="932452"/>
                  </a:lnTo>
                  <a:lnTo>
                    <a:pt x="618736" y="946920"/>
                  </a:lnTo>
                  <a:lnTo>
                    <a:pt x="574913" y="957505"/>
                  </a:lnTo>
                  <a:lnTo>
                    <a:pt x="529636" y="964004"/>
                  </a:lnTo>
                  <a:lnTo>
                    <a:pt x="483108" y="966215"/>
                  </a:lnTo>
                  <a:lnTo>
                    <a:pt x="436579" y="964004"/>
                  </a:lnTo>
                  <a:lnTo>
                    <a:pt x="391302" y="957505"/>
                  </a:lnTo>
                  <a:lnTo>
                    <a:pt x="347479" y="946920"/>
                  </a:lnTo>
                  <a:lnTo>
                    <a:pt x="305313" y="932452"/>
                  </a:lnTo>
                  <a:lnTo>
                    <a:pt x="265006" y="914304"/>
                  </a:lnTo>
                  <a:lnTo>
                    <a:pt x="226760" y="892677"/>
                  </a:lnTo>
                  <a:lnTo>
                    <a:pt x="190779" y="867775"/>
                  </a:lnTo>
                  <a:lnTo>
                    <a:pt x="157263" y="839799"/>
                  </a:lnTo>
                  <a:lnTo>
                    <a:pt x="126416" y="808952"/>
                  </a:lnTo>
                  <a:lnTo>
                    <a:pt x="98440" y="775436"/>
                  </a:lnTo>
                  <a:lnTo>
                    <a:pt x="73538" y="739455"/>
                  </a:lnTo>
                  <a:lnTo>
                    <a:pt x="51911" y="701209"/>
                  </a:lnTo>
                  <a:lnTo>
                    <a:pt x="33763" y="660902"/>
                  </a:lnTo>
                  <a:lnTo>
                    <a:pt x="19295" y="618736"/>
                  </a:lnTo>
                  <a:lnTo>
                    <a:pt x="8710" y="574913"/>
                  </a:lnTo>
                  <a:lnTo>
                    <a:pt x="2211" y="529636"/>
                  </a:lnTo>
                  <a:lnTo>
                    <a:pt x="0" y="483107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464" y="0"/>
            <a:ext cx="11625072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51" y="0"/>
            <a:ext cx="11512296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2288" y="323088"/>
            <a:ext cx="9107423" cy="6211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6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2022-07-14T10:05:59Z</dcterms:created>
  <dcterms:modified xsi:type="dcterms:W3CDTF">2022-07-14T10:05:59Z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2022-07-14T00:00:00Z</vt:filetime>
  </property>
</Properties>
</file>